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A94D41-A10F-4FFE-A33B-5315A525E3DA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246B7C9-CA20-4ABC-9B23-2AF824409943}">
      <dgm:prSet/>
      <dgm:spPr/>
      <dgm:t>
        <a:bodyPr/>
        <a:lstStyle/>
        <a:p>
          <a:r>
            <a:rPr lang="es-ES"/>
            <a:t>Inspiraciones</a:t>
          </a:r>
          <a:endParaRPr lang="en-US"/>
        </a:p>
      </dgm:t>
    </dgm:pt>
    <dgm:pt modelId="{A3A417F6-0C94-4742-B7AD-CDCEFB00629A}" type="parTrans" cxnId="{F28237C0-AA40-4A46-BAED-5CEB6C29BBAF}">
      <dgm:prSet/>
      <dgm:spPr/>
      <dgm:t>
        <a:bodyPr/>
        <a:lstStyle/>
        <a:p>
          <a:endParaRPr lang="en-US"/>
        </a:p>
      </dgm:t>
    </dgm:pt>
    <dgm:pt modelId="{4EA1B633-2354-4E60-85E8-B66AA290C3BB}" type="sibTrans" cxnId="{F28237C0-AA40-4A46-BAED-5CEB6C29BBA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9FEE7E7-3387-4C94-9C37-97A46804E161}">
      <dgm:prSet/>
      <dgm:spPr/>
      <dgm:t>
        <a:bodyPr/>
        <a:lstStyle/>
        <a:p>
          <a:r>
            <a:rPr lang="es-ES"/>
            <a:t>Objetivos</a:t>
          </a:r>
          <a:endParaRPr lang="en-US"/>
        </a:p>
      </dgm:t>
    </dgm:pt>
    <dgm:pt modelId="{EE10DEB3-D79E-455F-B418-35C226061112}" type="parTrans" cxnId="{BF32E9F4-4897-4783-993F-01BEB77CC86F}">
      <dgm:prSet/>
      <dgm:spPr/>
      <dgm:t>
        <a:bodyPr/>
        <a:lstStyle/>
        <a:p>
          <a:endParaRPr lang="en-US"/>
        </a:p>
      </dgm:t>
    </dgm:pt>
    <dgm:pt modelId="{2C39CC2C-4851-406A-AF20-14276A887E36}" type="sibTrans" cxnId="{BF32E9F4-4897-4783-993F-01BEB77CC86F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7BD20DA-DF50-452D-BDCA-9DF38D9CB469}">
      <dgm:prSet/>
      <dgm:spPr/>
      <dgm:t>
        <a:bodyPr/>
        <a:lstStyle/>
        <a:p>
          <a:r>
            <a:rPr lang="es-ES"/>
            <a:t>Programación</a:t>
          </a:r>
          <a:endParaRPr lang="en-US"/>
        </a:p>
      </dgm:t>
    </dgm:pt>
    <dgm:pt modelId="{A1C12090-8961-4690-B1D5-DE788BB8FBDB}" type="parTrans" cxnId="{84F4C1BD-5588-4590-8C85-60F1F7AE974A}">
      <dgm:prSet/>
      <dgm:spPr/>
      <dgm:t>
        <a:bodyPr/>
        <a:lstStyle/>
        <a:p>
          <a:endParaRPr lang="en-US"/>
        </a:p>
      </dgm:t>
    </dgm:pt>
    <dgm:pt modelId="{E65FB34F-551F-4F44-8CCE-A79CB979B4E3}" type="sibTrans" cxnId="{84F4C1BD-5588-4590-8C85-60F1F7AE974A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D1A416-C598-45A1-A718-8E46942E4C21}">
      <dgm:prSet/>
      <dgm:spPr/>
      <dgm:t>
        <a:bodyPr/>
        <a:lstStyle/>
        <a:p>
          <a:r>
            <a:rPr lang="es-ES"/>
            <a:t>Logros y conclusiones</a:t>
          </a:r>
          <a:endParaRPr lang="en-US"/>
        </a:p>
      </dgm:t>
    </dgm:pt>
    <dgm:pt modelId="{3D1C0B22-93C0-48D5-AF06-C66814307C92}" type="parTrans" cxnId="{D84DEAAA-B10B-42AE-B9D6-6098E2F79312}">
      <dgm:prSet/>
      <dgm:spPr/>
      <dgm:t>
        <a:bodyPr/>
        <a:lstStyle/>
        <a:p>
          <a:endParaRPr lang="en-US"/>
        </a:p>
      </dgm:t>
    </dgm:pt>
    <dgm:pt modelId="{5A14181C-3811-4488-91BA-5AA8A3F697AF}" type="sibTrans" cxnId="{D84DEAAA-B10B-42AE-B9D6-6098E2F79312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9919DF3A-CC84-44AA-9196-CF540FB7D951}" type="pres">
      <dgm:prSet presAssocID="{37A94D41-A10F-4FFE-A33B-5315A525E3DA}" presName="Name0" presStyleCnt="0">
        <dgm:presLayoutVars>
          <dgm:animLvl val="lvl"/>
          <dgm:resizeHandles val="exact"/>
        </dgm:presLayoutVars>
      </dgm:prSet>
      <dgm:spPr/>
    </dgm:pt>
    <dgm:pt modelId="{B37B837C-5E27-44D7-A786-EFE82AB59721}" type="pres">
      <dgm:prSet presAssocID="{1246B7C9-CA20-4ABC-9B23-2AF824409943}" presName="compositeNode" presStyleCnt="0">
        <dgm:presLayoutVars>
          <dgm:bulletEnabled val="1"/>
        </dgm:presLayoutVars>
      </dgm:prSet>
      <dgm:spPr/>
    </dgm:pt>
    <dgm:pt modelId="{C3B73EF9-1FB4-4C9D-98C7-25D3964A879A}" type="pres">
      <dgm:prSet presAssocID="{1246B7C9-CA20-4ABC-9B23-2AF824409943}" presName="bgRect" presStyleLbl="alignNode1" presStyleIdx="0" presStyleCnt="4"/>
      <dgm:spPr/>
    </dgm:pt>
    <dgm:pt modelId="{927E68FA-439C-4498-894B-9F7FBAE3A4DE}" type="pres">
      <dgm:prSet presAssocID="{4EA1B633-2354-4E60-85E8-B66AA290C3BB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8C3AE6A7-A5DA-439D-B651-971ADC30E6AA}" type="pres">
      <dgm:prSet presAssocID="{1246B7C9-CA20-4ABC-9B23-2AF824409943}" presName="nodeRect" presStyleLbl="alignNode1" presStyleIdx="0" presStyleCnt="4">
        <dgm:presLayoutVars>
          <dgm:bulletEnabled val="1"/>
        </dgm:presLayoutVars>
      </dgm:prSet>
      <dgm:spPr/>
    </dgm:pt>
    <dgm:pt modelId="{3873EA1F-7F9D-40F5-90E2-B617166680FE}" type="pres">
      <dgm:prSet presAssocID="{4EA1B633-2354-4E60-85E8-B66AA290C3BB}" presName="sibTrans" presStyleCnt="0"/>
      <dgm:spPr/>
    </dgm:pt>
    <dgm:pt modelId="{1AC6DFFC-0C59-420E-8B8C-23E82893052A}" type="pres">
      <dgm:prSet presAssocID="{69FEE7E7-3387-4C94-9C37-97A46804E161}" presName="compositeNode" presStyleCnt="0">
        <dgm:presLayoutVars>
          <dgm:bulletEnabled val="1"/>
        </dgm:presLayoutVars>
      </dgm:prSet>
      <dgm:spPr/>
    </dgm:pt>
    <dgm:pt modelId="{308FA9F7-C149-4432-AE5F-034772B523E4}" type="pres">
      <dgm:prSet presAssocID="{69FEE7E7-3387-4C94-9C37-97A46804E161}" presName="bgRect" presStyleLbl="alignNode1" presStyleIdx="1" presStyleCnt="4"/>
      <dgm:spPr/>
    </dgm:pt>
    <dgm:pt modelId="{7103CB92-280B-4EFA-AF52-0C6EBC23A8CA}" type="pres">
      <dgm:prSet presAssocID="{2C39CC2C-4851-406A-AF20-14276A887E36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079FEDD6-340C-41E3-8334-4A4439F5740C}" type="pres">
      <dgm:prSet presAssocID="{69FEE7E7-3387-4C94-9C37-97A46804E161}" presName="nodeRect" presStyleLbl="alignNode1" presStyleIdx="1" presStyleCnt="4">
        <dgm:presLayoutVars>
          <dgm:bulletEnabled val="1"/>
        </dgm:presLayoutVars>
      </dgm:prSet>
      <dgm:spPr/>
    </dgm:pt>
    <dgm:pt modelId="{B9DC3937-EB19-41FD-B56E-C916B5D05F9C}" type="pres">
      <dgm:prSet presAssocID="{2C39CC2C-4851-406A-AF20-14276A887E36}" presName="sibTrans" presStyleCnt="0"/>
      <dgm:spPr/>
    </dgm:pt>
    <dgm:pt modelId="{7938A792-364E-4287-86B3-0AB461654AE4}" type="pres">
      <dgm:prSet presAssocID="{87BD20DA-DF50-452D-BDCA-9DF38D9CB469}" presName="compositeNode" presStyleCnt="0">
        <dgm:presLayoutVars>
          <dgm:bulletEnabled val="1"/>
        </dgm:presLayoutVars>
      </dgm:prSet>
      <dgm:spPr/>
    </dgm:pt>
    <dgm:pt modelId="{60DA5DF4-A210-4107-8A7C-67216E925ECF}" type="pres">
      <dgm:prSet presAssocID="{87BD20DA-DF50-452D-BDCA-9DF38D9CB469}" presName="bgRect" presStyleLbl="alignNode1" presStyleIdx="2" presStyleCnt="4"/>
      <dgm:spPr/>
    </dgm:pt>
    <dgm:pt modelId="{48013FE5-4484-4AFD-AA10-96DD05661A25}" type="pres">
      <dgm:prSet presAssocID="{E65FB34F-551F-4F44-8CCE-A79CB979B4E3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E583C98F-F538-45A1-B6C9-E1DE1980C6B8}" type="pres">
      <dgm:prSet presAssocID="{87BD20DA-DF50-452D-BDCA-9DF38D9CB469}" presName="nodeRect" presStyleLbl="alignNode1" presStyleIdx="2" presStyleCnt="4">
        <dgm:presLayoutVars>
          <dgm:bulletEnabled val="1"/>
        </dgm:presLayoutVars>
      </dgm:prSet>
      <dgm:spPr/>
    </dgm:pt>
    <dgm:pt modelId="{40E485F6-F33F-41C1-8B11-4960FD1587A7}" type="pres">
      <dgm:prSet presAssocID="{E65FB34F-551F-4F44-8CCE-A79CB979B4E3}" presName="sibTrans" presStyleCnt="0"/>
      <dgm:spPr/>
    </dgm:pt>
    <dgm:pt modelId="{8F0F0EC8-75A7-4EA0-98CE-410DA8224105}" type="pres">
      <dgm:prSet presAssocID="{13D1A416-C598-45A1-A718-8E46942E4C21}" presName="compositeNode" presStyleCnt="0">
        <dgm:presLayoutVars>
          <dgm:bulletEnabled val="1"/>
        </dgm:presLayoutVars>
      </dgm:prSet>
      <dgm:spPr/>
    </dgm:pt>
    <dgm:pt modelId="{50770D06-0A9A-4135-B1E5-D88E399B3D31}" type="pres">
      <dgm:prSet presAssocID="{13D1A416-C598-45A1-A718-8E46942E4C21}" presName="bgRect" presStyleLbl="alignNode1" presStyleIdx="3" presStyleCnt="4"/>
      <dgm:spPr/>
    </dgm:pt>
    <dgm:pt modelId="{AC6A6617-D81C-4377-AA26-E5134FE83966}" type="pres">
      <dgm:prSet presAssocID="{5A14181C-3811-4488-91BA-5AA8A3F697AF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AD637C9F-33FF-4423-BE6D-4A845ECCC1DE}" type="pres">
      <dgm:prSet presAssocID="{13D1A416-C598-45A1-A718-8E46942E4C21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5C309801-A1C3-489C-B937-3164BC1FF8B8}" type="presOf" srcId="{87BD20DA-DF50-452D-BDCA-9DF38D9CB469}" destId="{60DA5DF4-A210-4107-8A7C-67216E925ECF}" srcOrd="0" destOrd="0" presId="urn:microsoft.com/office/officeart/2016/7/layout/LinearBlockProcessNumbered"/>
    <dgm:cxn modelId="{8C528B10-0338-48B0-B7B3-7C095A5A6907}" type="presOf" srcId="{69FEE7E7-3387-4C94-9C37-97A46804E161}" destId="{079FEDD6-340C-41E3-8334-4A4439F5740C}" srcOrd="1" destOrd="0" presId="urn:microsoft.com/office/officeart/2016/7/layout/LinearBlockProcessNumbered"/>
    <dgm:cxn modelId="{BDEA4814-FEC4-4E1F-8732-2C39E2D34E3B}" type="presOf" srcId="{E65FB34F-551F-4F44-8CCE-A79CB979B4E3}" destId="{48013FE5-4484-4AFD-AA10-96DD05661A25}" srcOrd="0" destOrd="0" presId="urn:microsoft.com/office/officeart/2016/7/layout/LinearBlockProcessNumbered"/>
    <dgm:cxn modelId="{C7D14C2F-490E-4E99-97B3-545E1FE8864D}" type="presOf" srcId="{87BD20DA-DF50-452D-BDCA-9DF38D9CB469}" destId="{E583C98F-F538-45A1-B6C9-E1DE1980C6B8}" srcOrd="1" destOrd="0" presId="urn:microsoft.com/office/officeart/2016/7/layout/LinearBlockProcessNumbered"/>
    <dgm:cxn modelId="{86CDE270-8502-4032-AE72-780DE02DC81C}" type="presOf" srcId="{69FEE7E7-3387-4C94-9C37-97A46804E161}" destId="{308FA9F7-C149-4432-AE5F-034772B523E4}" srcOrd="0" destOrd="0" presId="urn:microsoft.com/office/officeart/2016/7/layout/LinearBlockProcessNumbered"/>
    <dgm:cxn modelId="{044A4E7C-7872-4F20-8335-E33737634CC0}" type="presOf" srcId="{1246B7C9-CA20-4ABC-9B23-2AF824409943}" destId="{C3B73EF9-1FB4-4C9D-98C7-25D3964A879A}" srcOrd="0" destOrd="0" presId="urn:microsoft.com/office/officeart/2016/7/layout/LinearBlockProcessNumbered"/>
    <dgm:cxn modelId="{D5EE8589-84EE-46C4-971F-99001E6D76F0}" type="presOf" srcId="{37A94D41-A10F-4FFE-A33B-5315A525E3DA}" destId="{9919DF3A-CC84-44AA-9196-CF540FB7D951}" srcOrd="0" destOrd="0" presId="urn:microsoft.com/office/officeart/2016/7/layout/LinearBlockProcessNumbered"/>
    <dgm:cxn modelId="{D84DEAAA-B10B-42AE-B9D6-6098E2F79312}" srcId="{37A94D41-A10F-4FFE-A33B-5315A525E3DA}" destId="{13D1A416-C598-45A1-A718-8E46942E4C21}" srcOrd="3" destOrd="0" parTransId="{3D1C0B22-93C0-48D5-AF06-C66814307C92}" sibTransId="{5A14181C-3811-4488-91BA-5AA8A3F697AF}"/>
    <dgm:cxn modelId="{84F4C1BD-5588-4590-8C85-60F1F7AE974A}" srcId="{37A94D41-A10F-4FFE-A33B-5315A525E3DA}" destId="{87BD20DA-DF50-452D-BDCA-9DF38D9CB469}" srcOrd="2" destOrd="0" parTransId="{A1C12090-8961-4690-B1D5-DE788BB8FBDB}" sibTransId="{E65FB34F-551F-4F44-8CCE-A79CB979B4E3}"/>
    <dgm:cxn modelId="{F28237C0-AA40-4A46-BAED-5CEB6C29BBAF}" srcId="{37A94D41-A10F-4FFE-A33B-5315A525E3DA}" destId="{1246B7C9-CA20-4ABC-9B23-2AF824409943}" srcOrd="0" destOrd="0" parTransId="{A3A417F6-0C94-4742-B7AD-CDCEFB00629A}" sibTransId="{4EA1B633-2354-4E60-85E8-B66AA290C3BB}"/>
    <dgm:cxn modelId="{A63857CB-ABCA-42BD-A5DD-F898BDC1534B}" type="presOf" srcId="{5A14181C-3811-4488-91BA-5AA8A3F697AF}" destId="{AC6A6617-D81C-4377-AA26-E5134FE83966}" srcOrd="0" destOrd="0" presId="urn:microsoft.com/office/officeart/2016/7/layout/LinearBlockProcessNumbered"/>
    <dgm:cxn modelId="{BE78EBE0-A05E-46FB-A308-9FC92E4AA5F0}" type="presOf" srcId="{13D1A416-C598-45A1-A718-8E46942E4C21}" destId="{50770D06-0A9A-4135-B1E5-D88E399B3D31}" srcOrd="0" destOrd="0" presId="urn:microsoft.com/office/officeart/2016/7/layout/LinearBlockProcessNumbered"/>
    <dgm:cxn modelId="{20A36CE6-C2FF-4378-9886-C77FE596FD85}" type="presOf" srcId="{2C39CC2C-4851-406A-AF20-14276A887E36}" destId="{7103CB92-280B-4EFA-AF52-0C6EBC23A8CA}" srcOrd="0" destOrd="0" presId="urn:microsoft.com/office/officeart/2016/7/layout/LinearBlockProcessNumbered"/>
    <dgm:cxn modelId="{A8DA67F3-B415-4AC9-8B6D-2A4B4F805242}" type="presOf" srcId="{1246B7C9-CA20-4ABC-9B23-2AF824409943}" destId="{8C3AE6A7-A5DA-439D-B651-971ADC30E6AA}" srcOrd="1" destOrd="0" presId="urn:microsoft.com/office/officeart/2016/7/layout/LinearBlockProcessNumbered"/>
    <dgm:cxn modelId="{BF32E9F4-4897-4783-993F-01BEB77CC86F}" srcId="{37A94D41-A10F-4FFE-A33B-5315A525E3DA}" destId="{69FEE7E7-3387-4C94-9C37-97A46804E161}" srcOrd="1" destOrd="0" parTransId="{EE10DEB3-D79E-455F-B418-35C226061112}" sibTransId="{2C39CC2C-4851-406A-AF20-14276A887E36}"/>
    <dgm:cxn modelId="{2A3716F8-8D28-4D98-B07C-0B84EEFCAB55}" type="presOf" srcId="{13D1A416-C598-45A1-A718-8E46942E4C21}" destId="{AD637C9F-33FF-4423-BE6D-4A845ECCC1DE}" srcOrd="1" destOrd="0" presId="urn:microsoft.com/office/officeart/2016/7/layout/LinearBlockProcessNumbered"/>
    <dgm:cxn modelId="{CF3847FC-C6FE-42F4-85F5-047319B3AAC6}" type="presOf" srcId="{4EA1B633-2354-4E60-85E8-B66AA290C3BB}" destId="{927E68FA-439C-4498-894B-9F7FBAE3A4DE}" srcOrd="0" destOrd="0" presId="urn:microsoft.com/office/officeart/2016/7/layout/LinearBlockProcessNumbered"/>
    <dgm:cxn modelId="{F76FB924-878C-47D8-8FA6-4CE46F3C0F48}" type="presParOf" srcId="{9919DF3A-CC84-44AA-9196-CF540FB7D951}" destId="{B37B837C-5E27-44D7-A786-EFE82AB59721}" srcOrd="0" destOrd="0" presId="urn:microsoft.com/office/officeart/2016/7/layout/LinearBlockProcessNumbered"/>
    <dgm:cxn modelId="{F3C5CE75-2AA4-4ADF-BF8F-9CF9C253EC9A}" type="presParOf" srcId="{B37B837C-5E27-44D7-A786-EFE82AB59721}" destId="{C3B73EF9-1FB4-4C9D-98C7-25D3964A879A}" srcOrd="0" destOrd="0" presId="urn:microsoft.com/office/officeart/2016/7/layout/LinearBlockProcessNumbered"/>
    <dgm:cxn modelId="{16FAEF8A-4832-410E-B41B-F8BF8DA597FA}" type="presParOf" srcId="{B37B837C-5E27-44D7-A786-EFE82AB59721}" destId="{927E68FA-439C-4498-894B-9F7FBAE3A4DE}" srcOrd="1" destOrd="0" presId="urn:microsoft.com/office/officeart/2016/7/layout/LinearBlockProcessNumbered"/>
    <dgm:cxn modelId="{2275D1A9-3EBE-44E7-90A4-4F158EC1F7FF}" type="presParOf" srcId="{B37B837C-5E27-44D7-A786-EFE82AB59721}" destId="{8C3AE6A7-A5DA-439D-B651-971ADC30E6AA}" srcOrd="2" destOrd="0" presId="urn:microsoft.com/office/officeart/2016/7/layout/LinearBlockProcessNumbered"/>
    <dgm:cxn modelId="{4A148B77-FFD9-4DB1-84F2-647833C6C7C6}" type="presParOf" srcId="{9919DF3A-CC84-44AA-9196-CF540FB7D951}" destId="{3873EA1F-7F9D-40F5-90E2-B617166680FE}" srcOrd="1" destOrd="0" presId="urn:microsoft.com/office/officeart/2016/7/layout/LinearBlockProcessNumbered"/>
    <dgm:cxn modelId="{0F509ED8-9092-4398-95B4-F2F44C8B2673}" type="presParOf" srcId="{9919DF3A-CC84-44AA-9196-CF540FB7D951}" destId="{1AC6DFFC-0C59-420E-8B8C-23E82893052A}" srcOrd="2" destOrd="0" presId="urn:microsoft.com/office/officeart/2016/7/layout/LinearBlockProcessNumbered"/>
    <dgm:cxn modelId="{41179255-707D-436F-ABC5-271A8E8D3395}" type="presParOf" srcId="{1AC6DFFC-0C59-420E-8B8C-23E82893052A}" destId="{308FA9F7-C149-4432-AE5F-034772B523E4}" srcOrd="0" destOrd="0" presId="urn:microsoft.com/office/officeart/2016/7/layout/LinearBlockProcessNumbered"/>
    <dgm:cxn modelId="{443B1BEF-4B81-4F54-8CAB-E524A3A7F0D7}" type="presParOf" srcId="{1AC6DFFC-0C59-420E-8B8C-23E82893052A}" destId="{7103CB92-280B-4EFA-AF52-0C6EBC23A8CA}" srcOrd="1" destOrd="0" presId="urn:microsoft.com/office/officeart/2016/7/layout/LinearBlockProcessNumbered"/>
    <dgm:cxn modelId="{32F1C599-010A-4A77-AF8F-28A08873FB8E}" type="presParOf" srcId="{1AC6DFFC-0C59-420E-8B8C-23E82893052A}" destId="{079FEDD6-340C-41E3-8334-4A4439F5740C}" srcOrd="2" destOrd="0" presId="urn:microsoft.com/office/officeart/2016/7/layout/LinearBlockProcessNumbered"/>
    <dgm:cxn modelId="{BB5298B7-7563-4C08-BB3C-7FA3601B380D}" type="presParOf" srcId="{9919DF3A-CC84-44AA-9196-CF540FB7D951}" destId="{B9DC3937-EB19-41FD-B56E-C916B5D05F9C}" srcOrd="3" destOrd="0" presId="urn:microsoft.com/office/officeart/2016/7/layout/LinearBlockProcessNumbered"/>
    <dgm:cxn modelId="{6A942669-7097-4AA9-AEBE-15A0925C9482}" type="presParOf" srcId="{9919DF3A-CC84-44AA-9196-CF540FB7D951}" destId="{7938A792-364E-4287-86B3-0AB461654AE4}" srcOrd="4" destOrd="0" presId="urn:microsoft.com/office/officeart/2016/7/layout/LinearBlockProcessNumbered"/>
    <dgm:cxn modelId="{9BFBA0B5-41EE-451E-91E3-9C51F69033E0}" type="presParOf" srcId="{7938A792-364E-4287-86B3-0AB461654AE4}" destId="{60DA5DF4-A210-4107-8A7C-67216E925ECF}" srcOrd="0" destOrd="0" presId="urn:microsoft.com/office/officeart/2016/7/layout/LinearBlockProcessNumbered"/>
    <dgm:cxn modelId="{82F65F3B-97ED-42B9-BD04-4F9072FE3FF4}" type="presParOf" srcId="{7938A792-364E-4287-86B3-0AB461654AE4}" destId="{48013FE5-4484-4AFD-AA10-96DD05661A25}" srcOrd="1" destOrd="0" presId="urn:microsoft.com/office/officeart/2016/7/layout/LinearBlockProcessNumbered"/>
    <dgm:cxn modelId="{04859023-6BA3-4C6F-9A49-8B344212DA51}" type="presParOf" srcId="{7938A792-364E-4287-86B3-0AB461654AE4}" destId="{E583C98F-F538-45A1-B6C9-E1DE1980C6B8}" srcOrd="2" destOrd="0" presId="urn:microsoft.com/office/officeart/2016/7/layout/LinearBlockProcessNumbered"/>
    <dgm:cxn modelId="{73EC5735-715F-4262-9434-F2D32E88923F}" type="presParOf" srcId="{9919DF3A-CC84-44AA-9196-CF540FB7D951}" destId="{40E485F6-F33F-41C1-8B11-4960FD1587A7}" srcOrd="5" destOrd="0" presId="urn:microsoft.com/office/officeart/2016/7/layout/LinearBlockProcessNumbered"/>
    <dgm:cxn modelId="{98977297-26C0-4B08-9C7A-9D1D5396A4A6}" type="presParOf" srcId="{9919DF3A-CC84-44AA-9196-CF540FB7D951}" destId="{8F0F0EC8-75A7-4EA0-98CE-410DA8224105}" srcOrd="6" destOrd="0" presId="urn:microsoft.com/office/officeart/2016/7/layout/LinearBlockProcessNumbered"/>
    <dgm:cxn modelId="{A8E81BCE-BC97-4838-89FB-023CE619963D}" type="presParOf" srcId="{8F0F0EC8-75A7-4EA0-98CE-410DA8224105}" destId="{50770D06-0A9A-4135-B1E5-D88E399B3D31}" srcOrd="0" destOrd="0" presId="urn:microsoft.com/office/officeart/2016/7/layout/LinearBlockProcessNumbered"/>
    <dgm:cxn modelId="{DA2064A6-6026-4801-BE00-A3A83604A7FB}" type="presParOf" srcId="{8F0F0EC8-75A7-4EA0-98CE-410DA8224105}" destId="{AC6A6617-D81C-4377-AA26-E5134FE83966}" srcOrd="1" destOrd="0" presId="urn:microsoft.com/office/officeart/2016/7/layout/LinearBlockProcessNumbered"/>
    <dgm:cxn modelId="{316E467C-6BDF-4CD1-B392-666086A93721}" type="presParOf" srcId="{8F0F0EC8-75A7-4EA0-98CE-410DA8224105}" destId="{AD637C9F-33FF-4423-BE6D-4A845ECCC1D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B73EF9-1FB4-4C9D-98C7-25D3964A879A}">
      <dsp:nvSpPr>
        <dsp:cNvPr id="0" name=""/>
        <dsp:cNvSpPr/>
      </dsp:nvSpPr>
      <dsp:spPr>
        <a:xfrm>
          <a:off x="198" y="356674"/>
          <a:ext cx="2400625" cy="2880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Inspiraciones</a:t>
          </a:r>
          <a:endParaRPr lang="en-US" sz="2600" kern="1200"/>
        </a:p>
      </dsp:txBody>
      <dsp:txXfrm>
        <a:off x="198" y="1508974"/>
        <a:ext cx="2400625" cy="1728450"/>
      </dsp:txXfrm>
    </dsp:sp>
    <dsp:sp modelId="{927E68FA-439C-4498-894B-9F7FBAE3A4DE}">
      <dsp:nvSpPr>
        <dsp:cNvPr id="0" name=""/>
        <dsp:cNvSpPr/>
      </dsp:nvSpPr>
      <dsp:spPr>
        <a:xfrm>
          <a:off x="198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01</a:t>
          </a:r>
        </a:p>
      </dsp:txBody>
      <dsp:txXfrm>
        <a:off x="198" y="356674"/>
        <a:ext cx="2400625" cy="1152300"/>
      </dsp:txXfrm>
    </dsp:sp>
    <dsp:sp modelId="{308FA9F7-C149-4432-AE5F-034772B523E4}">
      <dsp:nvSpPr>
        <dsp:cNvPr id="0" name=""/>
        <dsp:cNvSpPr/>
      </dsp:nvSpPr>
      <dsp:spPr>
        <a:xfrm>
          <a:off x="2592874" y="356674"/>
          <a:ext cx="2400625" cy="2880750"/>
        </a:xfrm>
        <a:prstGeom prst="rect">
          <a:avLst/>
        </a:prstGeom>
        <a:solidFill>
          <a:schemeClr val="accent2">
            <a:hueOff val="2079554"/>
            <a:satOff val="11835"/>
            <a:lumOff val="3660"/>
            <a:alphaOff val="0"/>
          </a:schemeClr>
        </a:solidFill>
        <a:ln w="12700" cap="flat" cmpd="sng" algn="in">
          <a:solidFill>
            <a:schemeClr val="accent2">
              <a:hueOff val="2079554"/>
              <a:satOff val="11835"/>
              <a:lumOff val="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Objetivos</a:t>
          </a:r>
          <a:endParaRPr lang="en-US" sz="2600" kern="1200"/>
        </a:p>
      </dsp:txBody>
      <dsp:txXfrm>
        <a:off x="2592874" y="1508974"/>
        <a:ext cx="2400625" cy="1728450"/>
      </dsp:txXfrm>
    </dsp:sp>
    <dsp:sp modelId="{7103CB92-280B-4EFA-AF52-0C6EBC23A8CA}">
      <dsp:nvSpPr>
        <dsp:cNvPr id="0" name=""/>
        <dsp:cNvSpPr/>
      </dsp:nvSpPr>
      <dsp:spPr>
        <a:xfrm>
          <a:off x="2592874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02</a:t>
          </a:r>
        </a:p>
      </dsp:txBody>
      <dsp:txXfrm>
        <a:off x="2592874" y="356674"/>
        <a:ext cx="2400625" cy="1152300"/>
      </dsp:txXfrm>
    </dsp:sp>
    <dsp:sp modelId="{60DA5DF4-A210-4107-8A7C-67216E925ECF}">
      <dsp:nvSpPr>
        <dsp:cNvPr id="0" name=""/>
        <dsp:cNvSpPr/>
      </dsp:nvSpPr>
      <dsp:spPr>
        <a:xfrm>
          <a:off x="5185550" y="356674"/>
          <a:ext cx="2400625" cy="2880750"/>
        </a:xfrm>
        <a:prstGeom prst="rect">
          <a:avLst/>
        </a:prstGeom>
        <a:solidFill>
          <a:schemeClr val="accent2">
            <a:hueOff val="4159108"/>
            <a:satOff val="23669"/>
            <a:lumOff val="7320"/>
            <a:alphaOff val="0"/>
          </a:schemeClr>
        </a:solidFill>
        <a:ln w="12700" cap="flat" cmpd="sng" algn="in">
          <a:solidFill>
            <a:schemeClr val="accent2">
              <a:hueOff val="4159108"/>
              <a:satOff val="23669"/>
              <a:lumOff val="73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Programación</a:t>
          </a:r>
          <a:endParaRPr lang="en-US" sz="2600" kern="1200"/>
        </a:p>
      </dsp:txBody>
      <dsp:txXfrm>
        <a:off x="5185550" y="1508974"/>
        <a:ext cx="2400625" cy="1728450"/>
      </dsp:txXfrm>
    </dsp:sp>
    <dsp:sp modelId="{48013FE5-4484-4AFD-AA10-96DD05661A25}">
      <dsp:nvSpPr>
        <dsp:cNvPr id="0" name=""/>
        <dsp:cNvSpPr/>
      </dsp:nvSpPr>
      <dsp:spPr>
        <a:xfrm>
          <a:off x="5185550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03</a:t>
          </a:r>
        </a:p>
      </dsp:txBody>
      <dsp:txXfrm>
        <a:off x="5185550" y="356674"/>
        <a:ext cx="2400625" cy="1152300"/>
      </dsp:txXfrm>
    </dsp:sp>
    <dsp:sp modelId="{50770D06-0A9A-4135-B1E5-D88E399B3D31}">
      <dsp:nvSpPr>
        <dsp:cNvPr id="0" name=""/>
        <dsp:cNvSpPr/>
      </dsp:nvSpPr>
      <dsp:spPr>
        <a:xfrm>
          <a:off x="7778225" y="356674"/>
          <a:ext cx="2400625" cy="2880750"/>
        </a:xfrm>
        <a:prstGeom prst="rect">
          <a:avLst/>
        </a:prstGeom>
        <a:solidFill>
          <a:schemeClr val="accent2">
            <a:hueOff val="6238661"/>
            <a:satOff val="35504"/>
            <a:lumOff val="10980"/>
            <a:alphaOff val="0"/>
          </a:schemeClr>
        </a:solidFill>
        <a:ln w="12700" cap="flat" cmpd="sng" algn="in">
          <a:solidFill>
            <a:schemeClr val="accent2">
              <a:hueOff val="6238661"/>
              <a:satOff val="35504"/>
              <a:lumOff val="1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0" rIns="23712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Logros y conclusiones</a:t>
          </a:r>
          <a:endParaRPr lang="en-US" sz="2600" kern="1200"/>
        </a:p>
      </dsp:txBody>
      <dsp:txXfrm>
        <a:off x="7778225" y="1508974"/>
        <a:ext cx="2400625" cy="1728450"/>
      </dsp:txXfrm>
    </dsp:sp>
    <dsp:sp modelId="{AC6A6617-D81C-4377-AA26-E5134FE83966}">
      <dsp:nvSpPr>
        <dsp:cNvPr id="0" name=""/>
        <dsp:cNvSpPr/>
      </dsp:nvSpPr>
      <dsp:spPr>
        <a:xfrm>
          <a:off x="7778225" y="356674"/>
          <a:ext cx="2400625" cy="1152300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37128" tIns="165100" rIns="237128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04</a:t>
          </a:r>
        </a:p>
      </dsp:txBody>
      <dsp:txXfrm>
        <a:off x="7778225" y="356674"/>
        <a:ext cx="2400625" cy="1152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5/10/2018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5/10/2018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QBn151qHW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iHr0_ghoDE" TargetMode="External"/><Relationship Id="rId4" Type="http://schemas.openxmlformats.org/officeDocument/2006/relationships/hyperlink" Target="https://www.youtube.com/watch?v=o68FIzvfgQk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ADDA6A-F385-4FB5-BC49-CB48A2D09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Gods</a:t>
            </a:r>
            <a:br>
              <a:rPr lang="es-ES" dirty="0"/>
            </a:br>
            <a:r>
              <a:rPr lang="es-ES" dirty="0"/>
              <a:t>vs</a:t>
            </a:r>
            <a:br>
              <a:rPr lang="es-ES" dirty="0"/>
            </a:br>
            <a:r>
              <a:rPr lang="es-ES" dirty="0" err="1"/>
              <a:t>Titans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7E23D6-6FAE-4B13-8EDD-DB507E3C5D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Tower </a:t>
            </a:r>
            <a:r>
              <a:rPr lang="es-ES" dirty="0" err="1"/>
              <a:t>defence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780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0A7D14-7B67-4022-A8BE-1CCD4A0F1B0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B09A9E8-BF27-4613-A775-071F082083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AFE299-6F79-44AF-9A77-2DC2DC1F846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54E06A-F422-45F2-BAAE-FD8C06E22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 anchor="ctr">
            <a:normAutofit/>
          </a:bodyPr>
          <a:lstStyle/>
          <a:p>
            <a:r>
              <a:rPr lang="es-ES" dirty="0"/>
              <a:t>Presentación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C93D600-87A3-4BC2-B43B-798E10E81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469382"/>
              </p:ext>
            </p:extLst>
          </p:nvPr>
        </p:nvGraphicFramePr>
        <p:xfrm>
          <a:off x="1250950" y="2286000"/>
          <a:ext cx="10179050" cy="3594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802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F9BA090-6B87-42E4-B5C8-84728D055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67" r="11309" b="-2"/>
          <a:stretch/>
        </p:blipFill>
        <p:spPr>
          <a:xfrm>
            <a:off x="7338646" y="10"/>
            <a:ext cx="4853354" cy="6857990"/>
          </a:xfrm>
          <a:prstGeom prst="rect">
            <a:avLst/>
          </a:prstGeom>
        </p:spPr>
      </p:pic>
      <p:sp>
        <p:nvSpPr>
          <p:cNvPr id="16" name="Freeform 10">
            <a:extLst>
              <a:ext uri="{FF2B5EF4-FFF2-40B4-BE49-F238E27FC236}">
                <a16:creationId xmlns:a16="http://schemas.microsoft.com/office/drawing/2014/main" id="{E1CE536E-134A-4A35-900B-30F927D5B52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0382D1-1594-4E3D-842E-04E1E5E7578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368B13-F513-4D45-8E80-1A7940451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382385"/>
            <a:ext cx="6015897" cy="1492132"/>
          </a:xfrm>
        </p:spPr>
        <p:txBody>
          <a:bodyPr>
            <a:normAutofit/>
          </a:bodyPr>
          <a:lstStyle/>
          <a:p>
            <a:r>
              <a:rPr lang="es-ES" dirty="0"/>
              <a:t>Inspiraciones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4C8E96-C3B4-4254-AA2A-132A31097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1"/>
            <a:ext cx="6015897" cy="3593591"/>
          </a:xfrm>
        </p:spPr>
        <p:txBody>
          <a:bodyPr>
            <a:normAutofit/>
          </a:bodyPr>
          <a:lstStyle/>
          <a:p>
            <a:r>
              <a:rPr lang="es-ES" dirty="0" err="1"/>
              <a:t>Warcraft</a:t>
            </a:r>
            <a:r>
              <a:rPr lang="es-ES" dirty="0"/>
              <a:t> III </a:t>
            </a:r>
            <a:r>
              <a:rPr lang="es-ES" dirty="0" err="1"/>
              <a:t>TDs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https://www.youtube.com/watch?v=RQBn151qHWs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4"/>
              </a:rPr>
              <a:t>https://www.youtube.com/watch?v=o68FIzvfgQk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5"/>
              </a:rPr>
              <a:t>https://www.youtube.com/watch?v=aiHr0_ghoDE</a:t>
            </a:r>
            <a:endParaRPr lang="es-ES" dirty="0"/>
          </a:p>
          <a:p>
            <a:pPr lvl="1"/>
            <a:endParaRPr lang="es-ES" dirty="0"/>
          </a:p>
          <a:p>
            <a:r>
              <a:rPr lang="es-ES" dirty="0"/>
              <a:t>Lore </a:t>
            </a:r>
            <a:r>
              <a:rPr lang="es-ES" dirty="0" err="1"/>
              <a:t>Warcraft</a:t>
            </a:r>
            <a:r>
              <a:rPr lang="es-ES" dirty="0"/>
              <a:t> III y </a:t>
            </a:r>
            <a:r>
              <a:rPr lang="es-ES" dirty="0" err="1"/>
              <a:t>God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War</a:t>
            </a:r>
            <a:endParaRPr lang="es-ES" dirty="0"/>
          </a:p>
          <a:p>
            <a:r>
              <a:rPr lang="es-ES" dirty="0"/>
              <a:t>Investigación sobre la cultura grecorromana:</a:t>
            </a:r>
          </a:p>
          <a:p>
            <a:pPr marL="457200" lvl="1" indent="0">
              <a:buNone/>
            </a:pPr>
            <a:r>
              <a:rPr lang="es-ES" dirty="0"/>
              <a:t>-Diferentes representaciones de dioses y titanes</a:t>
            </a:r>
          </a:p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90481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F9F7D-9824-49B4-A32C-0AF69D932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9ADF29-DF0A-4C44-8AC0-1918A1E5F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Una jugabilidad fácil de aprender pero difícil de dominar</a:t>
            </a:r>
          </a:p>
          <a:p>
            <a:r>
              <a:rPr lang="es-ES" dirty="0"/>
              <a:t>Crear un </a:t>
            </a:r>
            <a:r>
              <a:rPr lang="es-ES" i="1" dirty="0" err="1"/>
              <a:t>lore</a:t>
            </a:r>
            <a:r>
              <a:rPr lang="es-ES" dirty="0"/>
              <a:t> interesante para suplir las carencias gráficas</a:t>
            </a:r>
          </a:p>
          <a:p>
            <a:r>
              <a:rPr lang="es-ES" dirty="0"/>
              <a:t>Dar a conocer la cultura grecolatina.</a:t>
            </a:r>
          </a:p>
          <a:p>
            <a:r>
              <a:rPr lang="es-ES" dirty="0"/>
              <a:t>(Algún objetivo relacionado con la programación?)</a:t>
            </a:r>
          </a:p>
        </p:txBody>
      </p:sp>
    </p:spTree>
    <p:extLst>
      <p:ext uri="{BB962C8B-B14F-4D97-AF65-F5344CB8AC3E}">
        <p14:creationId xmlns:p14="http://schemas.microsoft.com/office/powerpoint/2010/main" val="383940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B8605F-4659-410C-B3A5-97D3E6CC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Programación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730BB-6ABC-4380-9A6C-265FBBA21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2831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C7F5F8-5F4D-48AC-AAF8-B4271B67D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DISEño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2D1EAF7-BE37-4A14-9709-10DF67A7AB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1678" y="1874517"/>
            <a:ext cx="4357437" cy="1911420"/>
          </a:xfrm>
        </p:spPr>
        <p:txBody>
          <a:bodyPr>
            <a:normAutofit/>
          </a:bodyPr>
          <a:lstStyle/>
          <a:p>
            <a:r>
              <a:rPr lang="es-ES" dirty="0" err="1"/>
              <a:t>Sprites</a:t>
            </a:r>
            <a:r>
              <a:rPr lang="es-ES" dirty="0"/>
              <a:t> hechos a mano</a:t>
            </a:r>
          </a:p>
          <a:p>
            <a:r>
              <a:rPr lang="es-ES" dirty="0"/>
              <a:t>Edición por GIMP2</a:t>
            </a:r>
          </a:p>
          <a:p>
            <a:r>
              <a:rPr lang="es-ES" dirty="0"/>
              <a:t>Formación de </a:t>
            </a:r>
            <a:r>
              <a:rPr lang="es-ES" dirty="0" err="1"/>
              <a:t>sprites</a:t>
            </a:r>
            <a:r>
              <a:rPr lang="es-ES" dirty="0"/>
              <a:t> mediante unión de diferentes partes de </a:t>
            </a:r>
            <a:r>
              <a:rPr lang="es-ES" dirty="0" err="1"/>
              <a:t>subsprites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FE154C2-5A90-4B34-9500-C39BF0906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269" y="184078"/>
            <a:ext cx="4507836" cy="338087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6C630F-3E16-4301-972F-14BBD08B9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627" y="229795"/>
            <a:ext cx="4331373" cy="324853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7E88A2E-2BA5-4592-8BD7-CAA46151E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343" y="2484718"/>
            <a:ext cx="4860762" cy="364557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C8999F4-B036-43EA-9739-0E85F7A59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382" y="2590197"/>
            <a:ext cx="4720123" cy="354009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35F66238-A360-4F57-B4A5-666FC17D1B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245" y="4130856"/>
            <a:ext cx="4719860" cy="353989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4238E9B-6F9D-45E1-8739-6FF679A635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5085" y="4130856"/>
            <a:ext cx="4494715" cy="337103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1B86B3CC-2251-4E1E-A856-C57AE0A8BE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9116" y="3478326"/>
            <a:ext cx="2625776" cy="372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08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58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60">
            <a:extLst>
              <a:ext uri="{FF2B5EF4-FFF2-40B4-BE49-F238E27FC236}">
                <a16:creationId xmlns:a16="http://schemas.microsoft.com/office/drawing/2014/main" id="{669EB6E3-B389-4409-9000-94D2AF2786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58580" y="325510"/>
            <a:ext cx="2192733" cy="2190068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1" name="Freeform: Shape 62">
            <a:extLst>
              <a:ext uri="{FF2B5EF4-FFF2-40B4-BE49-F238E27FC236}">
                <a16:creationId xmlns:a16="http://schemas.microsoft.com/office/drawing/2014/main" id="{873CA32C-93F1-4FE9-A123-24E2F57F6E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2284" y="419100"/>
            <a:ext cx="2005326" cy="2002888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2" name="Freeform: Shape 64">
            <a:extLst>
              <a:ext uri="{FF2B5EF4-FFF2-40B4-BE49-F238E27FC236}">
                <a16:creationId xmlns:a16="http://schemas.microsoft.com/office/drawing/2014/main" id="{FFBD8C93-38E3-4D74-A212-DA02C0C7EA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688" y="2584797"/>
            <a:ext cx="3261712" cy="325775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Freeform: Shape 66">
            <a:extLst>
              <a:ext uri="{FF2B5EF4-FFF2-40B4-BE49-F238E27FC236}">
                <a16:creationId xmlns:a16="http://schemas.microsoft.com/office/drawing/2014/main" id="{DCB00779-0822-4229-98D1-F34B6A6350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8726" y="2679700"/>
            <a:ext cx="3071638" cy="3067942"/>
          </a:xfrm>
          <a:custGeom>
            <a:avLst/>
            <a:gdLst>
              <a:gd name="connsiteX0" fmla="*/ 1418354 w 2836707"/>
              <a:gd name="connsiteY0" fmla="*/ 0 h 2833294"/>
              <a:gd name="connsiteX1" fmla="*/ 1445877 w 2836707"/>
              <a:gd name="connsiteY1" fmla="*/ 2580 h 2833294"/>
              <a:gd name="connsiteX2" fmla="*/ 1472542 w 2836707"/>
              <a:gd name="connsiteY2" fmla="*/ 9461 h 2833294"/>
              <a:gd name="connsiteX3" fmla="*/ 1498346 w 2836707"/>
              <a:gd name="connsiteY3" fmla="*/ 19783 h 2833294"/>
              <a:gd name="connsiteX4" fmla="*/ 1525009 w 2836707"/>
              <a:gd name="connsiteY4" fmla="*/ 32685 h 2833294"/>
              <a:gd name="connsiteX5" fmla="*/ 1549954 w 2836707"/>
              <a:gd name="connsiteY5" fmla="*/ 47308 h 2833294"/>
              <a:gd name="connsiteX6" fmla="*/ 1575758 w 2836707"/>
              <a:gd name="connsiteY6" fmla="*/ 62790 h 2833294"/>
              <a:gd name="connsiteX7" fmla="*/ 1601561 w 2836707"/>
              <a:gd name="connsiteY7" fmla="*/ 76552 h 2833294"/>
              <a:gd name="connsiteX8" fmla="*/ 1627365 w 2836707"/>
              <a:gd name="connsiteY8" fmla="*/ 90315 h 2833294"/>
              <a:gd name="connsiteX9" fmla="*/ 1652309 w 2836707"/>
              <a:gd name="connsiteY9" fmla="*/ 100636 h 2833294"/>
              <a:gd name="connsiteX10" fmla="*/ 1679833 w 2836707"/>
              <a:gd name="connsiteY10" fmla="*/ 107517 h 2833294"/>
              <a:gd name="connsiteX11" fmla="*/ 1706497 w 2836707"/>
              <a:gd name="connsiteY11" fmla="*/ 110958 h 2833294"/>
              <a:gd name="connsiteX12" fmla="*/ 1734881 w 2836707"/>
              <a:gd name="connsiteY12" fmla="*/ 110958 h 2833294"/>
              <a:gd name="connsiteX13" fmla="*/ 1764126 w 2836707"/>
              <a:gd name="connsiteY13" fmla="*/ 109238 h 2833294"/>
              <a:gd name="connsiteX14" fmla="*/ 1793370 w 2836707"/>
              <a:gd name="connsiteY14" fmla="*/ 105797 h 2833294"/>
              <a:gd name="connsiteX15" fmla="*/ 1822615 w 2836707"/>
              <a:gd name="connsiteY15" fmla="*/ 101497 h 2833294"/>
              <a:gd name="connsiteX16" fmla="*/ 1851859 w 2836707"/>
              <a:gd name="connsiteY16" fmla="*/ 98056 h 2833294"/>
              <a:gd name="connsiteX17" fmla="*/ 1881104 w 2836707"/>
              <a:gd name="connsiteY17" fmla="*/ 95475 h 2833294"/>
              <a:gd name="connsiteX18" fmla="*/ 1908627 w 2836707"/>
              <a:gd name="connsiteY18" fmla="*/ 96335 h 2833294"/>
              <a:gd name="connsiteX19" fmla="*/ 1935291 w 2836707"/>
              <a:gd name="connsiteY19" fmla="*/ 99776 h 2833294"/>
              <a:gd name="connsiteX20" fmla="*/ 1961095 w 2836707"/>
              <a:gd name="connsiteY20" fmla="*/ 107517 h 2833294"/>
              <a:gd name="connsiteX21" fmla="*/ 1982599 w 2836707"/>
              <a:gd name="connsiteY21" fmla="*/ 118699 h 2833294"/>
              <a:gd name="connsiteX22" fmla="*/ 2003241 w 2836707"/>
              <a:gd name="connsiteY22" fmla="*/ 133322 h 2833294"/>
              <a:gd name="connsiteX23" fmla="*/ 2021304 w 2836707"/>
              <a:gd name="connsiteY23" fmla="*/ 150524 h 2833294"/>
              <a:gd name="connsiteX24" fmla="*/ 2039367 w 2836707"/>
              <a:gd name="connsiteY24" fmla="*/ 170307 h 2833294"/>
              <a:gd name="connsiteX25" fmla="*/ 2055710 w 2836707"/>
              <a:gd name="connsiteY25" fmla="*/ 190950 h 2833294"/>
              <a:gd name="connsiteX26" fmla="*/ 2072052 w 2836707"/>
              <a:gd name="connsiteY26" fmla="*/ 212454 h 2833294"/>
              <a:gd name="connsiteX27" fmla="*/ 2088394 w 2836707"/>
              <a:gd name="connsiteY27" fmla="*/ 233957 h 2833294"/>
              <a:gd name="connsiteX28" fmla="*/ 2104736 w 2836707"/>
              <a:gd name="connsiteY28" fmla="*/ 254601 h 2833294"/>
              <a:gd name="connsiteX29" fmla="*/ 2121940 w 2836707"/>
              <a:gd name="connsiteY29" fmla="*/ 274384 h 2833294"/>
              <a:gd name="connsiteX30" fmla="*/ 2141723 w 2836707"/>
              <a:gd name="connsiteY30" fmla="*/ 291587 h 2833294"/>
              <a:gd name="connsiteX31" fmla="*/ 2160646 w 2836707"/>
              <a:gd name="connsiteY31" fmla="*/ 307070 h 2833294"/>
              <a:gd name="connsiteX32" fmla="*/ 2182149 w 2836707"/>
              <a:gd name="connsiteY32" fmla="*/ 319111 h 2833294"/>
              <a:gd name="connsiteX33" fmla="*/ 2205372 w 2836707"/>
              <a:gd name="connsiteY33" fmla="*/ 329433 h 2833294"/>
              <a:gd name="connsiteX34" fmla="*/ 2230316 w 2836707"/>
              <a:gd name="connsiteY34" fmla="*/ 338034 h 2833294"/>
              <a:gd name="connsiteX35" fmla="*/ 2256119 w 2836707"/>
              <a:gd name="connsiteY35" fmla="*/ 345775 h 2833294"/>
              <a:gd name="connsiteX36" fmla="*/ 2281923 w 2836707"/>
              <a:gd name="connsiteY36" fmla="*/ 352656 h 2833294"/>
              <a:gd name="connsiteX37" fmla="*/ 2308587 w 2836707"/>
              <a:gd name="connsiteY37" fmla="*/ 359538 h 2833294"/>
              <a:gd name="connsiteX38" fmla="*/ 2333531 w 2836707"/>
              <a:gd name="connsiteY38" fmla="*/ 367279 h 2833294"/>
              <a:gd name="connsiteX39" fmla="*/ 2358474 w 2836707"/>
              <a:gd name="connsiteY39" fmla="*/ 375880 h 2833294"/>
              <a:gd name="connsiteX40" fmla="*/ 2381698 w 2836707"/>
              <a:gd name="connsiteY40" fmla="*/ 386202 h 2833294"/>
              <a:gd name="connsiteX41" fmla="*/ 2402342 w 2836707"/>
              <a:gd name="connsiteY41" fmla="*/ 399104 h 2833294"/>
              <a:gd name="connsiteX42" fmla="*/ 2421265 w 2836707"/>
              <a:gd name="connsiteY42" fmla="*/ 414587 h 2833294"/>
              <a:gd name="connsiteX43" fmla="*/ 2436746 w 2836707"/>
              <a:gd name="connsiteY43" fmla="*/ 433510 h 2833294"/>
              <a:gd name="connsiteX44" fmla="*/ 2449649 w 2836707"/>
              <a:gd name="connsiteY44" fmla="*/ 454153 h 2833294"/>
              <a:gd name="connsiteX45" fmla="*/ 2459970 w 2836707"/>
              <a:gd name="connsiteY45" fmla="*/ 477376 h 2833294"/>
              <a:gd name="connsiteX46" fmla="*/ 2468571 w 2836707"/>
              <a:gd name="connsiteY46" fmla="*/ 502321 h 2833294"/>
              <a:gd name="connsiteX47" fmla="*/ 2476312 w 2836707"/>
              <a:gd name="connsiteY47" fmla="*/ 527264 h 2833294"/>
              <a:gd name="connsiteX48" fmla="*/ 2483194 w 2836707"/>
              <a:gd name="connsiteY48" fmla="*/ 553929 h 2833294"/>
              <a:gd name="connsiteX49" fmla="*/ 2490075 w 2836707"/>
              <a:gd name="connsiteY49" fmla="*/ 579732 h 2833294"/>
              <a:gd name="connsiteX50" fmla="*/ 2497816 w 2836707"/>
              <a:gd name="connsiteY50" fmla="*/ 605537 h 2833294"/>
              <a:gd name="connsiteX51" fmla="*/ 2506417 w 2836707"/>
              <a:gd name="connsiteY51" fmla="*/ 630482 h 2833294"/>
              <a:gd name="connsiteX52" fmla="*/ 2516738 w 2836707"/>
              <a:gd name="connsiteY52" fmla="*/ 653705 h 2833294"/>
              <a:gd name="connsiteX53" fmla="*/ 2528781 w 2836707"/>
              <a:gd name="connsiteY53" fmla="*/ 675208 h 2833294"/>
              <a:gd name="connsiteX54" fmla="*/ 2544263 w 2836707"/>
              <a:gd name="connsiteY54" fmla="*/ 694132 h 2833294"/>
              <a:gd name="connsiteX55" fmla="*/ 2561465 w 2836707"/>
              <a:gd name="connsiteY55" fmla="*/ 713915 h 2833294"/>
              <a:gd name="connsiteX56" fmla="*/ 2581248 w 2836707"/>
              <a:gd name="connsiteY56" fmla="*/ 731117 h 2833294"/>
              <a:gd name="connsiteX57" fmla="*/ 2601892 w 2836707"/>
              <a:gd name="connsiteY57" fmla="*/ 747460 h 2833294"/>
              <a:gd name="connsiteX58" fmla="*/ 2624255 w 2836707"/>
              <a:gd name="connsiteY58" fmla="*/ 763802 h 2833294"/>
              <a:gd name="connsiteX59" fmla="*/ 2645758 w 2836707"/>
              <a:gd name="connsiteY59" fmla="*/ 780145 h 2833294"/>
              <a:gd name="connsiteX60" fmla="*/ 2666401 w 2836707"/>
              <a:gd name="connsiteY60" fmla="*/ 796488 h 2833294"/>
              <a:gd name="connsiteX61" fmla="*/ 2686183 w 2836707"/>
              <a:gd name="connsiteY61" fmla="*/ 814551 h 2833294"/>
              <a:gd name="connsiteX62" fmla="*/ 2703387 w 2836707"/>
              <a:gd name="connsiteY62" fmla="*/ 832614 h 2833294"/>
              <a:gd name="connsiteX63" fmla="*/ 2718009 w 2836707"/>
              <a:gd name="connsiteY63" fmla="*/ 853257 h 2833294"/>
              <a:gd name="connsiteX64" fmla="*/ 2729191 w 2836707"/>
              <a:gd name="connsiteY64" fmla="*/ 874760 h 2833294"/>
              <a:gd name="connsiteX65" fmla="*/ 2736932 w 2836707"/>
              <a:gd name="connsiteY65" fmla="*/ 900565 h 2833294"/>
              <a:gd name="connsiteX66" fmla="*/ 2740372 w 2836707"/>
              <a:gd name="connsiteY66" fmla="*/ 927229 h 2833294"/>
              <a:gd name="connsiteX67" fmla="*/ 2741233 w 2836707"/>
              <a:gd name="connsiteY67" fmla="*/ 954754 h 2833294"/>
              <a:gd name="connsiteX68" fmla="*/ 2738652 w 2836707"/>
              <a:gd name="connsiteY68" fmla="*/ 983998 h 2833294"/>
              <a:gd name="connsiteX69" fmla="*/ 2735211 w 2836707"/>
              <a:gd name="connsiteY69" fmla="*/ 1013242 h 2833294"/>
              <a:gd name="connsiteX70" fmla="*/ 2730911 w 2836707"/>
              <a:gd name="connsiteY70" fmla="*/ 1042487 h 2833294"/>
              <a:gd name="connsiteX71" fmla="*/ 2727470 w 2836707"/>
              <a:gd name="connsiteY71" fmla="*/ 1071732 h 2833294"/>
              <a:gd name="connsiteX72" fmla="*/ 2725751 w 2836707"/>
              <a:gd name="connsiteY72" fmla="*/ 1100977 h 2833294"/>
              <a:gd name="connsiteX73" fmla="*/ 2725751 w 2836707"/>
              <a:gd name="connsiteY73" fmla="*/ 1129361 h 2833294"/>
              <a:gd name="connsiteX74" fmla="*/ 2729191 w 2836707"/>
              <a:gd name="connsiteY74" fmla="*/ 1156025 h 2833294"/>
              <a:gd name="connsiteX75" fmla="*/ 2736071 w 2836707"/>
              <a:gd name="connsiteY75" fmla="*/ 1182689 h 2833294"/>
              <a:gd name="connsiteX76" fmla="*/ 2746393 w 2836707"/>
              <a:gd name="connsiteY76" fmla="*/ 1207634 h 2833294"/>
              <a:gd name="connsiteX77" fmla="*/ 2760156 w 2836707"/>
              <a:gd name="connsiteY77" fmla="*/ 1233438 h 2833294"/>
              <a:gd name="connsiteX78" fmla="*/ 2773917 w 2836707"/>
              <a:gd name="connsiteY78" fmla="*/ 1259242 h 2833294"/>
              <a:gd name="connsiteX79" fmla="*/ 2789400 w 2836707"/>
              <a:gd name="connsiteY79" fmla="*/ 1285046 h 2833294"/>
              <a:gd name="connsiteX80" fmla="*/ 2804021 w 2836707"/>
              <a:gd name="connsiteY80" fmla="*/ 1309991 h 2833294"/>
              <a:gd name="connsiteX81" fmla="*/ 2816924 w 2836707"/>
              <a:gd name="connsiteY81" fmla="*/ 1336654 h 2833294"/>
              <a:gd name="connsiteX82" fmla="*/ 2827245 w 2836707"/>
              <a:gd name="connsiteY82" fmla="*/ 1362459 h 2833294"/>
              <a:gd name="connsiteX83" fmla="*/ 2834126 w 2836707"/>
              <a:gd name="connsiteY83" fmla="*/ 1389123 h 2833294"/>
              <a:gd name="connsiteX84" fmla="*/ 2836707 w 2836707"/>
              <a:gd name="connsiteY84" fmla="*/ 1416647 h 2833294"/>
              <a:gd name="connsiteX85" fmla="*/ 2834126 w 2836707"/>
              <a:gd name="connsiteY85" fmla="*/ 1444171 h 2833294"/>
              <a:gd name="connsiteX86" fmla="*/ 2827245 w 2836707"/>
              <a:gd name="connsiteY86" fmla="*/ 1470836 h 2833294"/>
              <a:gd name="connsiteX87" fmla="*/ 2816924 w 2836707"/>
              <a:gd name="connsiteY87" fmla="*/ 1496640 h 2833294"/>
              <a:gd name="connsiteX88" fmla="*/ 2804021 w 2836707"/>
              <a:gd name="connsiteY88" fmla="*/ 1523304 h 2833294"/>
              <a:gd name="connsiteX89" fmla="*/ 2789400 w 2836707"/>
              <a:gd name="connsiteY89" fmla="*/ 1548248 h 2833294"/>
              <a:gd name="connsiteX90" fmla="*/ 2773917 w 2836707"/>
              <a:gd name="connsiteY90" fmla="*/ 1574053 h 2833294"/>
              <a:gd name="connsiteX91" fmla="*/ 2760156 w 2836707"/>
              <a:gd name="connsiteY91" fmla="*/ 1599857 h 2833294"/>
              <a:gd name="connsiteX92" fmla="*/ 2746393 w 2836707"/>
              <a:gd name="connsiteY92" fmla="*/ 1625660 h 2833294"/>
              <a:gd name="connsiteX93" fmla="*/ 2736071 w 2836707"/>
              <a:gd name="connsiteY93" fmla="*/ 1650605 h 2833294"/>
              <a:gd name="connsiteX94" fmla="*/ 2729191 w 2836707"/>
              <a:gd name="connsiteY94" fmla="*/ 1677269 h 2833294"/>
              <a:gd name="connsiteX95" fmla="*/ 2725751 w 2836707"/>
              <a:gd name="connsiteY95" fmla="*/ 1703933 h 2833294"/>
              <a:gd name="connsiteX96" fmla="*/ 2725751 w 2836707"/>
              <a:gd name="connsiteY96" fmla="*/ 1732318 h 2833294"/>
              <a:gd name="connsiteX97" fmla="*/ 2727470 w 2836707"/>
              <a:gd name="connsiteY97" fmla="*/ 1761563 h 2833294"/>
              <a:gd name="connsiteX98" fmla="*/ 2730911 w 2836707"/>
              <a:gd name="connsiteY98" fmla="*/ 1790807 h 2833294"/>
              <a:gd name="connsiteX99" fmla="*/ 2735211 w 2836707"/>
              <a:gd name="connsiteY99" fmla="*/ 1820052 h 2833294"/>
              <a:gd name="connsiteX100" fmla="*/ 2738652 w 2836707"/>
              <a:gd name="connsiteY100" fmla="*/ 1849297 h 2833294"/>
              <a:gd name="connsiteX101" fmla="*/ 2741233 w 2836707"/>
              <a:gd name="connsiteY101" fmla="*/ 1878541 h 2833294"/>
              <a:gd name="connsiteX102" fmla="*/ 2740372 w 2836707"/>
              <a:gd name="connsiteY102" fmla="*/ 1906066 h 2833294"/>
              <a:gd name="connsiteX103" fmla="*/ 2736932 w 2836707"/>
              <a:gd name="connsiteY103" fmla="*/ 1932731 h 2833294"/>
              <a:gd name="connsiteX104" fmla="*/ 2729191 w 2836707"/>
              <a:gd name="connsiteY104" fmla="*/ 1958534 h 2833294"/>
              <a:gd name="connsiteX105" fmla="*/ 2718009 w 2836707"/>
              <a:gd name="connsiteY105" fmla="*/ 1980037 h 2833294"/>
              <a:gd name="connsiteX106" fmla="*/ 2703387 w 2836707"/>
              <a:gd name="connsiteY106" fmla="*/ 2000681 h 2833294"/>
              <a:gd name="connsiteX107" fmla="*/ 2686183 w 2836707"/>
              <a:gd name="connsiteY107" fmla="*/ 2018744 h 2833294"/>
              <a:gd name="connsiteX108" fmla="*/ 2666401 w 2836707"/>
              <a:gd name="connsiteY108" fmla="*/ 2036806 h 2833294"/>
              <a:gd name="connsiteX109" fmla="*/ 2645758 w 2836707"/>
              <a:gd name="connsiteY109" fmla="*/ 2053150 h 2833294"/>
              <a:gd name="connsiteX110" fmla="*/ 2624255 w 2836707"/>
              <a:gd name="connsiteY110" fmla="*/ 2069492 h 2833294"/>
              <a:gd name="connsiteX111" fmla="*/ 2601892 w 2836707"/>
              <a:gd name="connsiteY111" fmla="*/ 2085835 h 2833294"/>
              <a:gd name="connsiteX112" fmla="*/ 2581248 w 2836707"/>
              <a:gd name="connsiteY112" fmla="*/ 2102177 h 2833294"/>
              <a:gd name="connsiteX113" fmla="*/ 2561465 w 2836707"/>
              <a:gd name="connsiteY113" fmla="*/ 2119379 h 2833294"/>
              <a:gd name="connsiteX114" fmla="*/ 2544263 w 2836707"/>
              <a:gd name="connsiteY114" fmla="*/ 2139163 h 2833294"/>
              <a:gd name="connsiteX115" fmla="*/ 2528781 w 2836707"/>
              <a:gd name="connsiteY115" fmla="*/ 2158086 h 2833294"/>
              <a:gd name="connsiteX116" fmla="*/ 2516738 w 2836707"/>
              <a:gd name="connsiteY116" fmla="*/ 2179589 h 2833294"/>
              <a:gd name="connsiteX117" fmla="*/ 2506417 w 2836707"/>
              <a:gd name="connsiteY117" fmla="*/ 2202813 h 2833294"/>
              <a:gd name="connsiteX118" fmla="*/ 2497816 w 2836707"/>
              <a:gd name="connsiteY118" fmla="*/ 2227757 h 2833294"/>
              <a:gd name="connsiteX119" fmla="*/ 2490075 w 2836707"/>
              <a:gd name="connsiteY119" fmla="*/ 2253562 h 2833294"/>
              <a:gd name="connsiteX120" fmla="*/ 2483194 w 2836707"/>
              <a:gd name="connsiteY120" fmla="*/ 2279366 h 2833294"/>
              <a:gd name="connsiteX121" fmla="*/ 2476312 w 2836707"/>
              <a:gd name="connsiteY121" fmla="*/ 2306030 h 2833294"/>
              <a:gd name="connsiteX122" fmla="*/ 2468571 w 2836707"/>
              <a:gd name="connsiteY122" fmla="*/ 2330974 h 2833294"/>
              <a:gd name="connsiteX123" fmla="*/ 2459970 w 2836707"/>
              <a:gd name="connsiteY123" fmla="*/ 2355917 h 2833294"/>
              <a:gd name="connsiteX124" fmla="*/ 2449649 w 2836707"/>
              <a:gd name="connsiteY124" fmla="*/ 2379141 h 2833294"/>
              <a:gd name="connsiteX125" fmla="*/ 2436746 w 2836707"/>
              <a:gd name="connsiteY125" fmla="*/ 2399785 h 2833294"/>
              <a:gd name="connsiteX126" fmla="*/ 2421265 w 2836707"/>
              <a:gd name="connsiteY126" fmla="*/ 2418708 h 2833294"/>
              <a:gd name="connsiteX127" fmla="*/ 2402342 w 2836707"/>
              <a:gd name="connsiteY127" fmla="*/ 2434190 h 2833294"/>
              <a:gd name="connsiteX128" fmla="*/ 2381698 w 2836707"/>
              <a:gd name="connsiteY128" fmla="*/ 2447092 h 2833294"/>
              <a:gd name="connsiteX129" fmla="*/ 2358474 w 2836707"/>
              <a:gd name="connsiteY129" fmla="*/ 2457414 h 2833294"/>
              <a:gd name="connsiteX130" fmla="*/ 2333531 w 2836707"/>
              <a:gd name="connsiteY130" fmla="*/ 2466015 h 2833294"/>
              <a:gd name="connsiteX131" fmla="*/ 2308587 w 2836707"/>
              <a:gd name="connsiteY131" fmla="*/ 2473756 h 2833294"/>
              <a:gd name="connsiteX132" fmla="*/ 2281923 w 2836707"/>
              <a:gd name="connsiteY132" fmla="*/ 2480638 h 2833294"/>
              <a:gd name="connsiteX133" fmla="*/ 2256119 w 2836707"/>
              <a:gd name="connsiteY133" fmla="*/ 2487519 h 2833294"/>
              <a:gd name="connsiteX134" fmla="*/ 2230316 w 2836707"/>
              <a:gd name="connsiteY134" fmla="*/ 2495260 h 2833294"/>
              <a:gd name="connsiteX135" fmla="*/ 2205372 w 2836707"/>
              <a:gd name="connsiteY135" fmla="*/ 2503862 h 2833294"/>
              <a:gd name="connsiteX136" fmla="*/ 2182149 w 2836707"/>
              <a:gd name="connsiteY136" fmla="*/ 2514184 h 2833294"/>
              <a:gd name="connsiteX137" fmla="*/ 2160646 w 2836707"/>
              <a:gd name="connsiteY137" fmla="*/ 2526225 h 2833294"/>
              <a:gd name="connsiteX138" fmla="*/ 2141723 w 2836707"/>
              <a:gd name="connsiteY138" fmla="*/ 2541707 h 2833294"/>
              <a:gd name="connsiteX139" fmla="*/ 2121940 w 2836707"/>
              <a:gd name="connsiteY139" fmla="*/ 2558911 h 2833294"/>
              <a:gd name="connsiteX140" fmla="*/ 2104736 w 2836707"/>
              <a:gd name="connsiteY140" fmla="*/ 2578694 h 2833294"/>
              <a:gd name="connsiteX141" fmla="*/ 2088394 w 2836707"/>
              <a:gd name="connsiteY141" fmla="*/ 2599337 h 2833294"/>
              <a:gd name="connsiteX142" fmla="*/ 2072052 w 2836707"/>
              <a:gd name="connsiteY142" fmla="*/ 2620840 h 2833294"/>
              <a:gd name="connsiteX143" fmla="*/ 2055710 w 2836707"/>
              <a:gd name="connsiteY143" fmla="*/ 2642344 h 2833294"/>
              <a:gd name="connsiteX144" fmla="*/ 2039367 w 2836707"/>
              <a:gd name="connsiteY144" fmla="*/ 2662987 h 2833294"/>
              <a:gd name="connsiteX145" fmla="*/ 2021304 w 2836707"/>
              <a:gd name="connsiteY145" fmla="*/ 2682770 h 2833294"/>
              <a:gd name="connsiteX146" fmla="*/ 2003241 w 2836707"/>
              <a:gd name="connsiteY146" fmla="*/ 2699973 h 2833294"/>
              <a:gd name="connsiteX147" fmla="*/ 1982599 w 2836707"/>
              <a:gd name="connsiteY147" fmla="*/ 2714595 h 2833294"/>
              <a:gd name="connsiteX148" fmla="*/ 1961095 w 2836707"/>
              <a:gd name="connsiteY148" fmla="*/ 2725777 h 2833294"/>
              <a:gd name="connsiteX149" fmla="*/ 1935291 w 2836707"/>
              <a:gd name="connsiteY149" fmla="*/ 2733518 h 2833294"/>
              <a:gd name="connsiteX150" fmla="*/ 1908627 w 2836707"/>
              <a:gd name="connsiteY150" fmla="*/ 2736959 h 2833294"/>
              <a:gd name="connsiteX151" fmla="*/ 1881104 w 2836707"/>
              <a:gd name="connsiteY151" fmla="*/ 2737819 h 2833294"/>
              <a:gd name="connsiteX152" fmla="*/ 1851859 w 2836707"/>
              <a:gd name="connsiteY152" fmla="*/ 2735238 h 2833294"/>
              <a:gd name="connsiteX153" fmla="*/ 1822615 w 2836707"/>
              <a:gd name="connsiteY153" fmla="*/ 2731799 h 2833294"/>
              <a:gd name="connsiteX154" fmla="*/ 1793370 w 2836707"/>
              <a:gd name="connsiteY154" fmla="*/ 2727497 h 2833294"/>
              <a:gd name="connsiteX155" fmla="*/ 1764126 w 2836707"/>
              <a:gd name="connsiteY155" fmla="*/ 2724057 h 2833294"/>
              <a:gd name="connsiteX156" fmla="*/ 1734881 w 2836707"/>
              <a:gd name="connsiteY156" fmla="*/ 2722336 h 2833294"/>
              <a:gd name="connsiteX157" fmla="*/ 1706497 w 2836707"/>
              <a:gd name="connsiteY157" fmla="*/ 2722336 h 2833294"/>
              <a:gd name="connsiteX158" fmla="*/ 1679833 w 2836707"/>
              <a:gd name="connsiteY158" fmla="*/ 2725777 h 2833294"/>
              <a:gd name="connsiteX159" fmla="*/ 1652309 w 2836707"/>
              <a:gd name="connsiteY159" fmla="*/ 2732658 h 2833294"/>
              <a:gd name="connsiteX160" fmla="*/ 1627365 w 2836707"/>
              <a:gd name="connsiteY160" fmla="*/ 2742980 h 2833294"/>
              <a:gd name="connsiteX161" fmla="*/ 1601561 w 2836707"/>
              <a:gd name="connsiteY161" fmla="*/ 2756742 h 2833294"/>
              <a:gd name="connsiteX162" fmla="*/ 1575758 w 2836707"/>
              <a:gd name="connsiteY162" fmla="*/ 2770505 h 2833294"/>
              <a:gd name="connsiteX163" fmla="*/ 1549954 w 2836707"/>
              <a:gd name="connsiteY163" fmla="*/ 2785987 h 2833294"/>
              <a:gd name="connsiteX164" fmla="*/ 1525009 w 2836707"/>
              <a:gd name="connsiteY164" fmla="*/ 2800609 h 2833294"/>
              <a:gd name="connsiteX165" fmla="*/ 1498346 w 2836707"/>
              <a:gd name="connsiteY165" fmla="*/ 2813511 h 2833294"/>
              <a:gd name="connsiteX166" fmla="*/ 1472542 w 2836707"/>
              <a:gd name="connsiteY166" fmla="*/ 2823833 h 2833294"/>
              <a:gd name="connsiteX167" fmla="*/ 1445877 w 2836707"/>
              <a:gd name="connsiteY167" fmla="*/ 2830714 h 2833294"/>
              <a:gd name="connsiteX168" fmla="*/ 1418354 w 2836707"/>
              <a:gd name="connsiteY168" fmla="*/ 2833294 h 2833294"/>
              <a:gd name="connsiteX169" fmla="*/ 1390830 w 2836707"/>
              <a:gd name="connsiteY169" fmla="*/ 2830714 h 2833294"/>
              <a:gd name="connsiteX170" fmla="*/ 1364166 w 2836707"/>
              <a:gd name="connsiteY170" fmla="*/ 2823833 h 2833294"/>
              <a:gd name="connsiteX171" fmla="*/ 1338362 w 2836707"/>
              <a:gd name="connsiteY171" fmla="*/ 2813511 h 2833294"/>
              <a:gd name="connsiteX172" fmla="*/ 1311698 w 2836707"/>
              <a:gd name="connsiteY172" fmla="*/ 2800609 h 2833294"/>
              <a:gd name="connsiteX173" fmla="*/ 1286754 w 2836707"/>
              <a:gd name="connsiteY173" fmla="*/ 2785987 h 2833294"/>
              <a:gd name="connsiteX174" fmla="*/ 1260950 w 2836707"/>
              <a:gd name="connsiteY174" fmla="*/ 2770505 h 2833294"/>
              <a:gd name="connsiteX175" fmla="*/ 1235146 w 2836707"/>
              <a:gd name="connsiteY175" fmla="*/ 2756742 h 2833294"/>
              <a:gd name="connsiteX176" fmla="*/ 1209343 w 2836707"/>
              <a:gd name="connsiteY176" fmla="*/ 2742980 h 2833294"/>
              <a:gd name="connsiteX177" fmla="*/ 1183539 w 2836707"/>
              <a:gd name="connsiteY177" fmla="*/ 2732658 h 2833294"/>
              <a:gd name="connsiteX178" fmla="*/ 1156875 w 2836707"/>
              <a:gd name="connsiteY178" fmla="*/ 2725777 h 2833294"/>
              <a:gd name="connsiteX179" fmla="*/ 1130211 w 2836707"/>
              <a:gd name="connsiteY179" fmla="*/ 2722336 h 2833294"/>
              <a:gd name="connsiteX180" fmla="*/ 1101826 w 2836707"/>
              <a:gd name="connsiteY180" fmla="*/ 2722336 h 2833294"/>
              <a:gd name="connsiteX181" fmla="*/ 1072582 w 2836707"/>
              <a:gd name="connsiteY181" fmla="*/ 2724057 h 2833294"/>
              <a:gd name="connsiteX182" fmla="*/ 1043338 w 2836707"/>
              <a:gd name="connsiteY182" fmla="*/ 2727497 h 2833294"/>
              <a:gd name="connsiteX183" fmla="*/ 1014093 w 2836707"/>
              <a:gd name="connsiteY183" fmla="*/ 2731799 h 2833294"/>
              <a:gd name="connsiteX184" fmla="*/ 984848 w 2836707"/>
              <a:gd name="connsiteY184" fmla="*/ 2735238 h 2833294"/>
              <a:gd name="connsiteX185" fmla="*/ 955604 w 2836707"/>
              <a:gd name="connsiteY185" fmla="*/ 2737819 h 2833294"/>
              <a:gd name="connsiteX186" fmla="*/ 928081 w 2836707"/>
              <a:gd name="connsiteY186" fmla="*/ 2736959 h 2833294"/>
              <a:gd name="connsiteX187" fmla="*/ 901416 w 2836707"/>
              <a:gd name="connsiteY187" fmla="*/ 2733518 h 2833294"/>
              <a:gd name="connsiteX188" fmla="*/ 875612 w 2836707"/>
              <a:gd name="connsiteY188" fmla="*/ 2725777 h 2833294"/>
              <a:gd name="connsiteX189" fmla="*/ 854109 w 2836707"/>
              <a:gd name="connsiteY189" fmla="*/ 2714595 h 2833294"/>
              <a:gd name="connsiteX190" fmla="*/ 833465 w 2836707"/>
              <a:gd name="connsiteY190" fmla="*/ 2699973 h 2833294"/>
              <a:gd name="connsiteX191" fmla="*/ 815403 w 2836707"/>
              <a:gd name="connsiteY191" fmla="*/ 2682770 h 2833294"/>
              <a:gd name="connsiteX192" fmla="*/ 797340 w 2836707"/>
              <a:gd name="connsiteY192" fmla="*/ 2662987 h 2833294"/>
              <a:gd name="connsiteX193" fmla="*/ 780998 w 2836707"/>
              <a:gd name="connsiteY193" fmla="*/ 2642344 h 2833294"/>
              <a:gd name="connsiteX194" fmla="*/ 764655 w 2836707"/>
              <a:gd name="connsiteY194" fmla="*/ 2620840 h 2833294"/>
              <a:gd name="connsiteX195" fmla="*/ 748313 w 2836707"/>
              <a:gd name="connsiteY195" fmla="*/ 2599337 h 2833294"/>
              <a:gd name="connsiteX196" fmla="*/ 731971 w 2836707"/>
              <a:gd name="connsiteY196" fmla="*/ 2578694 h 2833294"/>
              <a:gd name="connsiteX197" fmla="*/ 714768 w 2836707"/>
              <a:gd name="connsiteY197" fmla="*/ 2558911 h 2833294"/>
              <a:gd name="connsiteX198" fmla="*/ 694985 w 2836707"/>
              <a:gd name="connsiteY198" fmla="*/ 2541707 h 2833294"/>
              <a:gd name="connsiteX199" fmla="*/ 676062 w 2836707"/>
              <a:gd name="connsiteY199" fmla="*/ 2526225 h 2833294"/>
              <a:gd name="connsiteX200" fmla="*/ 654559 w 2836707"/>
              <a:gd name="connsiteY200" fmla="*/ 2514184 h 2833294"/>
              <a:gd name="connsiteX201" fmla="*/ 631335 w 2836707"/>
              <a:gd name="connsiteY201" fmla="*/ 2503862 h 2833294"/>
              <a:gd name="connsiteX202" fmla="*/ 606392 w 2836707"/>
              <a:gd name="connsiteY202" fmla="*/ 2495260 h 2833294"/>
              <a:gd name="connsiteX203" fmla="*/ 580587 w 2836707"/>
              <a:gd name="connsiteY203" fmla="*/ 2487519 h 2833294"/>
              <a:gd name="connsiteX204" fmla="*/ 554784 w 2836707"/>
              <a:gd name="connsiteY204" fmla="*/ 2480638 h 2833294"/>
              <a:gd name="connsiteX205" fmla="*/ 528120 w 2836707"/>
              <a:gd name="connsiteY205" fmla="*/ 2473756 h 2833294"/>
              <a:gd name="connsiteX206" fmla="*/ 503176 w 2836707"/>
              <a:gd name="connsiteY206" fmla="*/ 2466015 h 2833294"/>
              <a:gd name="connsiteX207" fmla="*/ 478232 w 2836707"/>
              <a:gd name="connsiteY207" fmla="*/ 2457414 h 2833294"/>
              <a:gd name="connsiteX208" fmla="*/ 455009 w 2836707"/>
              <a:gd name="connsiteY208" fmla="*/ 2447092 h 2833294"/>
              <a:gd name="connsiteX209" fmla="*/ 434366 w 2836707"/>
              <a:gd name="connsiteY209" fmla="*/ 2434190 h 2833294"/>
              <a:gd name="connsiteX210" fmla="*/ 415442 w 2836707"/>
              <a:gd name="connsiteY210" fmla="*/ 2418708 h 2833294"/>
              <a:gd name="connsiteX211" fmla="*/ 399961 w 2836707"/>
              <a:gd name="connsiteY211" fmla="*/ 2399785 h 2833294"/>
              <a:gd name="connsiteX212" fmla="*/ 387059 w 2836707"/>
              <a:gd name="connsiteY212" fmla="*/ 2379141 h 2833294"/>
              <a:gd name="connsiteX213" fmla="*/ 376737 w 2836707"/>
              <a:gd name="connsiteY213" fmla="*/ 2355917 h 2833294"/>
              <a:gd name="connsiteX214" fmla="*/ 368136 w 2836707"/>
              <a:gd name="connsiteY214" fmla="*/ 2330974 h 2833294"/>
              <a:gd name="connsiteX215" fmla="*/ 360395 w 2836707"/>
              <a:gd name="connsiteY215" fmla="*/ 2306030 h 2833294"/>
              <a:gd name="connsiteX216" fmla="*/ 353514 w 2836707"/>
              <a:gd name="connsiteY216" fmla="*/ 2279366 h 2833294"/>
              <a:gd name="connsiteX217" fmla="*/ 346633 w 2836707"/>
              <a:gd name="connsiteY217" fmla="*/ 2253562 h 2833294"/>
              <a:gd name="connsiteX218" fmla="*/ 338891 w 2836707"/>
              <a:gd name="connsiteY218" fmla="*/ 2227757 h 2833294"/>
              <a:gd name="connsiteX219" fmla="*/ 330290 w 2836707"/>
              <a:gd name="connsiteY219" fmla="*/ 2202813 h 2833294"/>
              <a:gd name="connsiteX220" fmla="*/ 319968 w 2836707"/>
              <a:gd name="connsiteY220" fmla="*/ 2179589 h 2833294"/>
              <a:gd name="connsiteX221" fmla="*/ 307927 w 2836707"/>
              <a:gd name="connsiteY221" fmla="*/ 2158086 h 2833294"/>
              <a:gd name="connsiteX222" fmla="*/ 292445 w 2836707"/>
              <a:gd name="connsiteY222" fmla="*/ 2139163 h 2833294"/>
              <a:gd name="connsiteX223" fmla="*/ 275242 w 2836707"/>
              <a:gd name="connsiteY223" fmla="*/ 2119379 h 2833294"/>
              <a:gd name="connsiteX224" fmla="*/ 255459 w 2836707"/>
              <a:gd name="connsiteY224" fmla="*/ 2102177 h 2833294"/>
              <a:gd name="connsiteX225" fmla="*/ 233955 w 2836707"/>
              <a:gd name="connsiteY225" fmla="*/ 2085835 h 2833294"/>
              <a:gd name="connsiteX226" fmla="*/ 212452 w 2836707"/>
              <a:gd name="connsiteY226" fmla="*/ 2069492 h 2833294"/>
              <a:gd name="connsiteX227" fmla="*/ 190950 w 2836707"/>
              <a:gd name="connsiteY227" fmla="*/ 2053150 h 2833294"/>
              <a:gd name="connsiteX228" fmla="*/ 170306 w 2836707"/>
              <a:gd name="connsiteY228" fmla="*/ 2036806 h 2833294"/>
              <a:gd name="connsiteX229" fmla="*/ 150523 w 2836707"/>
              <a:gd name="connsiteY229" fmla="*/ 2018744 h 2833294"/>
              <a:gd name="connsiteX230" fmla="*/ 133321 w 2836707"/>
              <a:gd name="connsiteY230" fmla="*/ 2000681 h 2833294"/>
              <a:gd name="connsiteX231" fmla="*/ 118699 w 2836707"/>
              <a:gd name="connsiteY231" fmla="*/ 1980037 h 2833294"/>
              <a:gd name="connsiteX232" fmla="*/ 107517 w 2836707"/>
              <a:gd name="connsiteY232" fmla="*/ 1958534 h 2833294"/>
              <a:gd name="connsiteX233" fmla="*/ 99776 w 2836707"/>
              <a:gd name="connsiteY233" fmla="*/ 1932731 h 2833294"/>
              <a:gd name="connsiteX234" fmla="*/ 96335 w 2836707"/>
              <a:gd name="connsiteY234" fmla="*/ 1906066 h 2833294"/>
              <a:gd name="connsiteX235" fmla="*/ 95474 w 2836707"/>
              <a:gd name="connsiteY235" fmla="*/ 1878541 h 2833294"/>
              <a:gd name="connsiteX236" fmla="*/ 98055 w 2836707"/>
              <a:gd name="connsiteY236" fmla="*/ 1849297 h 2833294"/>
              <a:gd name="connsiteX237" fmla="*/ 101496 w 2836707"/>
              <a:gd name="connsiteY237" fmla="*/ 1820052 h 2833294"/>
              <a:gd name="connsiteX238" fmla="*/ 105796 w 2836707"/>
              <a:gd name="connsiteY238" fmla="*/ 1790807 h 2833294"/>
              <a:gd name="connsiteX239" fmla="*/ 109237 w 2836707"/>
              <a:gd name="connsiteY239" fmla="*/ 1761563 h 2833294"/>
              <a:gd name="connsiteX240" fmla="*/ 110958 w 2836707"/>
              <a:gd name="connsiteY240" fmla="*/ 1732318 h 2833294"/>
              <a:gd name="connsiteX241" fmla="*/ 110958 w 2836707"/>
              <a:gd name="connsiteY241" fmla="*/ 1703933 h 2833294"/>
              <a:gd name="connsiteX242" fmla="*/ 107517 w 2836707"/>
              <a:gd name="connsiteY242" fmla="*/ 1677269 h 2833294"/>
              <a:gd name="connsiteX243" fmla="*/ 100636 w 2836707"/>
              <a:gd name="connsiteY243" fmla="*/ 1650605 h 2833294"/>
              <a:gd name="connsiteX244" fmla="*/ 90314 w 2836707"/>
              <a:gd name="connsiteY244" fmla="*/ 1625660 h 2833294"/>
              <a:gd name="connsiteX245" fmla="*/ 77412 w 2836707"/>
              <a:gd name="connsiteY245" fmla="*/ 1599857 h 2833294"/>
              <a:gd name="connsiteX246" fmla="*/ 62790 w 2836707"/>
              <a:gd name="connsiteY246" fmla="*/ 1574053 h 2833294"/>
              <a:gd name="connsiteX247" fmla="*/ 47308 w 2836707"/>
              <a:gd name="connsiteY247" fmla="*/ 1548248 h 2833294"/>
              <a:gd name="connsiteX248" fmla="*/ 32686 w 2836707"/>
              <a:gd name="connsiteY248" fmla="*/ 1523304 h 2833294"/>
              <a:gd name="connsiteX249" fmla="*/ 19783 w 2836707"/>
              <a:gd name="connsiteY249" fmla="*/ 1496640 h 2833294"/>
              <a:gd name="connsiteX250" fmla="*/ 9462 w 2836707"/>
              <a:gd name="connsiteY250" fmla="*/ 1470836 h 2833294"/>
              <a:gd name="connsiteX251" fmla="*/ 2581 w 2836707"/>
              <a:gd name="connsiteY251" fmla="*/ 1444171 h 2833294"/>
              <a:gd name="connsiteX252" fmla="*/ 0 w 2836707"/>
              <a:gd name="connsiteY252" fmla="*/ 1416647 h 2833294"/>
              <a:gd name="connsiteX253" fmla="*/ 2581 w 2836707"/>
              <a:gd name="connsiteY253" fmla="*/ 1389123 h 2833294"/>
              <a:gd name="connsiteX254" fmla="*/ 9462 w 2836707"/>
              <a:gd name="connsiteY254" fmla="*/ 1362459 h 2833294"/>
              <a:gd name="connsiteX255" fmla="*/ 19783 w 2836707"/>
              <a:gd name="connsiteY255" fmla="*/ 1336654 h 2833294"/>
              <a:gd name="connsiteX256" fmla="*/ 32686 w 2836707"/>
              <a:gd name="connsiteY256" fmla="*/ 1309991 h 2833294"/>
              <a:gd name="connsiteX257" fmla="*/ 47308 w 2836707"/>
              <a:gd name="connsiteY257" fmla="*/ 1285046 h 2833294"/>
              <a:gd name="connsiteX258" fmla="*/ 62790 w 2836707"/>
              <a:gd name="connsiteY258" fmla="*/ 1259242 h 2833294"/>
              <a:gd name="connsiteX259" fmla="*/ 77412 w 2836707"/>
              <a:gd name="connsiteY259" fmla="*/ 1233438 h 2833294"/>
              <a:gd name="connsiteX260" fmla="*/ 90314 w 2836707"/>
              <a:gd name="connsiteY260" fmla="*/ 1207634 h 2833294"/>
              <a:gd name="connsiteX261" fmla="*/ 100636 w 2836707"/>
              <a:gd name="connsiteY261" fmla="*/ 1182689 h 2833294"/>
              <a:gd name="connsiteX262" fmla="*/ 107517 w 2836707"/>
              <a:gd name="connsiteY262" fmla="*/ 1156025 h 2833294"/>
              <a:gd name="connsiteX263" fmla="*/ 110958 w 2836707"/>
              <a:gd name="connsiteY263" fmla="*/ 1129361 h 2833294"/>
              <a:gd name="connsiteX264" fmla="*/ 110958 w 2836707"/>
              <a:gd name="connsiteY264" fmla="*/ 1100977 h 2833294"/>
              <a:gd name="connsiteX265" fmla="*/ 109237 w 2836707"/>
              <a:gd name="connsiteY265" fmla="*/ 1071732 h 2833294"/>
              <a:gd name="connsiteX266" fmla="*/ 105796 w 2836707"/>
              <a:gd name="connsiteY266" fmla="*/ 1042487 h 2833294"/>
              <a:gd name="connsiteX267" fmla="*/ 101496 w 2836707"/>
              <a:gd name="connsiteY267" fmla="*/ 1013242 h 2833294"/>
              <a:gd name="connsiteX268" fmla="*/ 98055 w 2836707"/>
              <a:gd name="connsiteY268" fmla="*/ 983998 h 2833294"/>
              <a:gd name="connsiteX269" fmla="*/ 95474 w 2836707"/>
              <a:gd name="connsiteY269" fmla="*/ 954754 h 2833294"/>
              <a:gd name="connsiteX270" fmla="*/ 96335 w 2836707"/>
              <a:gd name="connsiteY270" fmla="*/ 927229 h 2833294"/>
              <a:gd name="connsiteX271" fmla="*/ 99776 w 2836707"/>
              <a:gd name="connsiteY271" fmla="*/ 900565 h 2833294"/>
              <a:gd name="connsiteX272" fmla="*/ 107517 w 2836707"/>
              <a:gd name="connsiteY272" fmla="*/ 874760 h 2833294"/>
              <a:gd name="connsiteX273" fmla="*/ 118699 w 2836707"/>
              <a:gd name="connsiteY273" fmla="*/ 853257 h 2833294"/>
              <a:gd name="connsiteX274" fmla="*/ 133321 w 2836707"/>
              <a:gd name="connsiteY274" fmla="*/ 832614 h 2833294"/>
              <a:gd name="connsiteX275" fmla="*/ 150523 w 2836707"/>
              <a:gd name="connsiteY275" fmla="*/ 814551 h 2833294"/>
              <a:gd name="connsiteX276" fmla="*/ 170306 w 2836707"/>
              <a:gd name="connsiteY276" fmla="*/ 796488 h 2833294"/>
              <a:gd name="connsiteX277" fmla="*/ 190950 w 2836707"/>
              <a:gd name="connsiteY277" fmla="*/ 780145 h 2833294"/>
              <a:gd name="connsiteX278" fmla="*/ 212452 w 2836707"/>
              <a:gd name="connsiteY278" fmla="*/ 763802 h 2833294"/>
              <a:gd name="connsiteX279" fmla="*/ 233955 w 2836707"/>
              <a:gd name="connsiteY279" fmla="*/ 747460 h 2833294"/>
              <a:gd name="connsiteX280" fmla="*/ 255459 w 2836707"/>
              <a:gd name="connsiteY280" fmla="*/ 731117 h 2833294"/>
              <a:gd name="connsiteX281" fmla="*/ 275242 w 2836707"/>
              <a:gd name="connsiteY281" fmla="*/ 713915 h 2833294"/>
              <a:gd name="connsiteX282" fmla="*/ 292445 w 2836707"/>
              <a:gd name="connsiteY282" fmla="*/ 694132 h 2833294"/>
              <a:gd name="connsiteX283" fmla="*/ 307927 w 2836707"/>
              <a:gd name="connsiteY283" fmla="*/ 675208 h 2833294"/>
              <a:gd name="connsiteX284" fmla="*/ 319968 w 2836707"/>
              <a:gd name="connsiteY284" fmla="*/ 653705 h 2833294"/>
              <a:gd name="connsiteX285" fmla="*/ 330290 w 2836707"/>
              <a:gd name="connsiteY285" fmla="*/ 630482 h 2833294"/>
              <a:gd name="connsiteX286" fmla="*/ 338891 w 2836707"/>
              <a:gd name="connsiteY286" fmla="*/ 605537 h 2833294"/>
              <a:gd name="connsiteX287" fmla="*/ 346633 w 2836707"/>
              <a:gd name="connsiteY287" fmla="*/ 579732 h 2833294"/>
              <a:gd name="connsiteX288" fmla="*/ 353514 w 2836707"/>
              <a:gd name="connsiteY288" fmla="*/ 553929 h 2833294"/>
              <a:gd name="connsiteX289" fmla="*/ 360395 w 2836707"/>
              <a:gd name="connsiteY289" fmla="*/ 527264 h 2833294"/>
              <a:gd name="connsiteX290" fmla="*/ 368136 w 2836707"/>
              <a:gd name="connsiteY290" fmla="*/ 502321 h 2833294"/>
              <a:gd name="connsiteX291" fmla="*/ 376737 w 2836707"/>
              <a:gd name="connsiteY291" fmla="*/ 477376 h 2833294"/>
              <a:gd name="connsiteX292" fmla="*/ 387059 w 2836707"/>
              <a:gd name="connsiteY292" fmla="*/ 454153 h 2833294"/>
              <a:gd name="connsiteX293" fmla="*/ 399961 w 2836707"/>
              <a:gd name="connsiteY293" fmla="*/ 433510 h 2833294"/>
              <a:gd name="connsiteX294" fmla="*/ 415442 w 2836707"/>
              <a:gd name="connsiteY294" fmla="*/ 414587 h 2833294"/>
              <a:gd name="connsiteX295" fmla="*/ 434366 w 2836707"/>
              <a:gd name="connsiteY295" fmla="*/ 399104 h 2833294"/>
              <a:gd name="connsiteX296" fmla="*/ 455009 w 2836707"/>
              <a:gd name="connsiteY296" fmla="*/ 386202 h 2833294"/>
              <a:gd name="connsiteX297" fmla="*/ 478232 w 2836707"/>
              <a:gd name="connsiteY297" fmla="*/ 375880 h 2833294"/>
              <a:gd name="connsiteX298" fmla="*/ 503176 w 2836707"/>
              <a:gd name="connsiteY298" fmla="*/ 367279 h 2833294"/>
              <a:gd name="connsiteX299" fmla="*/ 528120 w 2836707"/>
              <a:gd name="connsiteY299" fmla="*/ 359538 h 2833294"/>
              <a:gd name="connsiteX300" fmla="*/ 554784 w 2836707"/>
              <a:gd name="connsiteY300" fmla="*/ 352656 h 2833294"/>
              <a:gd name="connsiteX301" fmla="*/ 580587 w 2836707"/>
              <a:gd name="connsiteY301" fmla="*/ 345775 h 2833294"/>
              <a:gd name="connsiteX302" fmla="*/ 606392 w 2836707"/>
              <a:gd name="connsiteY302" fmla="*/ 338034 h 2833294"/>
              <a:gd name="connsiteX303" fmla="*/ 631335 w 2836707"/>
              <a:gd name="connsiteY303" fmla="*/ 329433 h 2833294"/>
              <a:gd name="connsiteX304" fmla="*/ 654559 w 2836707"/>
              <a:gd name="connsiteY304" fmla="*/ 319111 h 2833294"/>
              <a:gd name="connsiteX305" fmla="*/ 676062 w 2836707"/>
              <a:gd name="connsiteY305" fmla="*/ 307070 h 2833294"/>
              <a:gd name="connsiteX306" fmla="*/ 694985 w 2836707"/>
              <a:gd name="connsiteY306" fmla="*/ 291587 h 2833294"/>
              <a:gd name="connsiteX307" fmla="*/ 714768 w 2836707"/>
              <a:gd name="connsiteY307" fmla="*/ 274384 h 2833294"/>
              <a:gd name="connsiteX308" fmla="*/ 731971 w 2836707"/>
              <a:gd name="connsiteY308" fmla="*/ 254601 h 2833294"/>
              <a:gd name="connsiteX309" fmla="*/ 748313 w 2836707"/>
              <a:gd name="connsiteY309" fmla="*/ 233957 h 2833294"/>
              <a:gd name="connsiteX310" fmla="*/ 764655 w 2836707"/>
              <a:gd name="connsiteY310" fmla="*/ 212454 h 2833294"/>
              <a:gd name="connsiteX311" fmla="*/ 780998 w 2836707"/>
              <a:gd name="connsiteY311" fmla="*/ 190950 h 2833294"/>
              <a:gd name="connsiteX312" fmla="*/ 797340 w 2836707"/>
              <a:gd name="connsiteY312" fmla="*/ 170307 h 2833294"/>
              <a:gd name="connsiteX313" fmla="*/ 815403 w 2836707"/>
              <a:gd name="connsiteY313" fmla="*/ 150524 h 2833294"/>
              <a:gd name="connsiteX314" fmla="*/ 833465 w 2836707"/>
              <a:gd name="connsiteY314" fmla="*/ 133322 h 2833294"/>
              <a:gd name="connsiteX315" fmla="*/ 854109 w 2836707"/>
              <a:gd name="connsiteY315" fmla="*/ 118699 h 2833294"/>
              <a:gd name="connsiteX316" fmla="*/ 875612 w 2836707"/>
              <a:gd name="connsiteY316" fmla="*/ 107517 h 2833294"/>
              <a:gd name="connsiteX317" fmla="*/ 901416 w 2836707"/>
              <a:gd name="connsiteY317" fmla="*/ 99776 h 2833294"/>
              <a:gd name="connsiteX318" fmla="*/ 928081 w 2836707"/>
              <a:gd name="connsiteY318" fmla="*/ 96335 h 2833294"/>
              <a:gd name="connsiteX319" fmla="*/ 955604 w 2836707"/>
              <a:gd name="connsiteY319" fmla="*/ 95475 h 2833294"/>
              <a:gd name="connsiteX320" fmla="*/ 984848 w 2836707"/>
              <a:gd name="connsiteY320" fmla="*/ 98056 h 2833294"/>
              <a:gd name="connsiteX321" fmla="*/ 1014093 w 2836707"/>
              <a:gd name="connsiteY321" fmla="*/ 101497 h 2833294"/>
              <a:gd name="connsiteX322" fmla="*/ 1043338 w 2836707"/>
              <a:gd name="connsiteY322" fmla="*/ 105797 h 2833294"/>
              <a:gd name="connsiteX323" fmla="*/ 1072582 w 2836707"/>
              <a:gd name="connsiteY323" fmla="*/ 109238 h 2833294"/>
              <a:gd name="connsiteX324" fmla="*/ 1101826 w 2836707"/>
              <a:gd name="connsiteY324" fmla="*/ 110958 h 2833294"/>
              <a:gd name="connsiteX325" fmla="*/ 1130211 w 2836707"/>
              <a:gd name="connsiteY325" fmla="*/ 110958 h 2833294"/>
              <a:gd name="connsiteX326" fmla="*/ 1156875 w 2836707"/>
              <a:gd name="connsiteY326" fmla="*/ 107517 h 2833294"/>
              <a:gd name="connsiteX327" fmla="*/ 1183539 w 2836707"/>
              <a:gd name="connsiteY327" fmla="*/ 100636 h 2833294"/>
              <a:gd name="connsiteX328" fmla="*/ 1209343 w 2836707"/>
              <a:gd name="connsiteY328" fmla="*/ 90315 h 2833294"/>
              <a:gd name="connsiteX329" fmla="*/ 1235146 w 2836707"/>
              <a:gd name="connsiteY329" fmla="*/ 76552 h 2833294"/>
              <a:gd name="connsiteX330" fmla="*/ 1260950 w 2836707"/>
              <a:gd name="connsiteY330" fmla="*/ 62790 h 2833294"/>
              <a:gd name="connsiteX331" fmla="*/ 1286754 w 2836707"/>
              <a:gd name="connsiteY331" fmla="*/ 47308 h 2833294"/>
              <a:gd name="connsiteX332" fmla="*/ 1311698 w 2836707"/>
              <a:gd name="connsiteY332" fmla="*/ 32685 h 2833294"/>
              <a:gd name="connsiteX333" fmla="*/ 1338362 w 2836707"/>
              <a:gd name="connsiteY333" fmla="*/ 19783 h 2833294"/>
              <a:gd name="connsiteX334" fmla="*/ 1364166 w 2836707"/>
              <a:gd name="connsiteY334" fmla="*/ 9461 h 2833294"/>
              <a:gd name="connsiteX335" fmla="*/ 1390830 w 2836707"/>
              <a:gd name="connsiteY335" fmla="*/ 2580 h 283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2836707" h="2833294">
                <a:moveTo>
                  <a:pt x="1418354" y="0"/>
                </a:moveTo>
                <a:lnTo>
                  <a:pt x="1445877" y="2580"/>
                </a:lnTo>
                <a:lnTo>
                  <a:pt x="1472542" y="9461"/>
                </a:lnTo>
                <a:lnTo>
                  <a:pt x="1498346" y="19783"/>
                </a:lnTo>
                <a:lnTo>
                  <a:pt x="1525009" y="32685"/>
                </a:lnTo>
                <a:lnTo>
                  <a:pt x="1549954" y="47308"/>
                </a:lnTo>
                <a:lnTo>
                  <a:pt x="1575758" y="62790"/>
                </a:lnTo>
                <a:lnTo>
                  <a:pt x="1601561" y="76552"/>
                </a:lnTo>
                <a:lnTo>
                  <a:pt x="1627365" y="90315"/>
                </a:lnTo>
                <a:lnTo>
                  <a:pt x="1652309" y="100636"/>
                </a:lnTo>
                <a:lnTo>
                  <a:pt x="1679833" y="107517"/>
                </a:lnTo>
                <a:lnTo>
                  <a:pt x="1706497" y="110958"/>
                </a:lnTo>
                <a:lnTo>
                  <a:pt x="1734881" y="110958"/>
                </a:lnTo>
                <a:lnTo>
                  <a:pt x="1764126" y="109238"/>
                </a:lnTo>
                <a:lnTo>
                  <a:pt x="1793370" y="105797"/>
                </a:lnTo>
                <a:lnTo>
                  <a:pt x="1822615" y="101497"/>
                </a:lnTo>
                <a:lnTo>
                  <a:pt x="1851859" y="98056"/>
                </a:lnTo>
                <a:lnTo>
                  <a:pt x="1881104" y="95475"/>
                </a:lnTo>
                <a:lnTo>
                  <a:pt x="1908627" y="96335"/>
                </a:lnTo>
                <a:lnTo>
                  <a:pt x="1935291" y="99776"/>
                </a:lnTo>
                <a:lnTo>
                  <a:pt x="1961095" y="107517"/>
                </a:lnTo>
                <a:lnTo>
                  <a:pt x="1982599" y="118699"/>
                </a:lnTo>
                <a:lnTo>
                  <a:pt x="2003241" y="133322"/>
                </a:lnTo>
                <a:lnTo>
                  <a:pt x="2021304" y="150524"/>
                </a:lnTo>
                <a:lnTo>
                  <a:pt x="2039367" y="170307"/>
                </a:lnTo>
                <a:lnTo>
                  <a:pt x="2055710" y="190950"/>
                </a:lnTo>
                <a:lnTo>
                  <a:pt x="2072052" y="212454"/>
                </a:lnTo>
                <a:lnTo>
                  <a:pt x="2088394" y="233957"/>
                </a:lnTo>
                <a:lnTo>
                  <a:pt x="2104736" y="254601"/>
                </a:lnTo>
                <a:lnTo>
                  <a:pt x="2121940" y="274384"/>
                </a:lnTo>
                <a:lnTo>
                  <a:pt x="2141723" y="291587"/>
                </a:lnTo>
                <a:lnTo>
                  <a:pt x="2160646" y="307070"/>
                </a:lnTo>
                <a:lnTo>
                  <a:pt x="2182149" y="319111"/>
                </a:lnTo>
                <a:lnTo>
                  <a:pt x="2205372" y="329433"/>
                </a:lnTo>
                <a:lnTo>
                  <a:pt x="2230316" y="338034"/>
                </a:lnTo>
                <a:lnTo>
                  <a:pt x="2256119" y="345775"/>
                </a:lnTo>
                <a:lnTo>
                  <a:pt x="2281923" y="352656"/>
                </a:lnTo>
                <a:lnTo>
                  <a:pt x="2308587" y="359538"/>
                </a:lnTo>
                <a:lnTo>
                  <a:pt x="2333531" y="367279"/>
                </a:lnTo>
                <a:lnTo>
                  <a:pt x="2358474" y="375880"/>
                </a:lnTo>
                <a:lnTo>
                  <a:pt x="2381698" y="386202"/>
                </a:lnTo>
                <a:lnTo>
                  <a:pt x="2402342" y="399104"/>
                </a:lnTo>
                <a:lnTo>
                  <a:pt x="2421265" y="414587"/>
                </a:lnTo>
                <a:lnTo>
                  <a:pt x="2436746" y="433510"/>
                </a:lnTo>
                <a:lnTo>
                  <a:pt x="2449649" y="454153"/>
                </a:lnTo>
                <a:lnTo>
                  <a:pt x="2459970" y="477376"/>
                </a:lnTo>
                <a:lnTo>
                  <a:pt x="2468571" y="502321"/>
                </a:lnTo>
                <a:lnTo>
                  <a:pt x="2476312" y="527264"/>
                </a:lnTo>
                <a:lnTo>
                  <a:pt x="2483194" y="553929"/>
                </a:lnTo>
                <a:lnTo>
                  <a:pt x="2490075" y="579732"/>
                </a:lnTo>
                <a:lnTo>
                  <a:pt x="2497816" y="605537"/>
                </a:lnTo>
                <a:lnTo>
                  <a:pt x="2506417" y="630482"/>
                </a:lnTo>
                <a:lnTo>
                  <a:pt x="2516738" y="653705"/>
                </a:lnTo>
                <a:lnTo>
                  <a:pt x="2528781" y="675208"/>
                </a:lnTo>
                <a:lnTo>
                  <a:pt x="2544263" y="694132"/>
                </a:lnTo>
                <a:lnTo>
                  <a:pt x="2561465" y="713915"/>
                </a:lnTo>
                <a:lnTo>
                  <a:pt x="2581248" y="731117"/>
                </a:lnTo>
                <a:lnTo>
                  <a:pt x="2601892" y="747460"/>
                </a:lnTo>
                <a:lnTo>
                  <a:pt x="2624255" y="763802"/>
                </a:lnTo>
                <a:lnTo>
                  <a:pt x="2645758" y="780145"/>
                </a:lnTo>
                <a:lnTo>
                  <a:pt x="2666401" y="796488"/>
                </a:lnTo>
                <a:lnTo>
                  <a:pt x="2686183" y="814551"/>
                </a:lnTo>
                <a:lnTo>
                  <a:pt x="2703387" y="832614"/>
                </a:lnTo>
                <a:lnTo>
                  <a:pt x="2718009" y="853257"/>
                </a:lnTo>
                <a:lnTo>
                  <a:pt x="2729191" y="874760"/>
                </a:lnTo>
                <a:lnTo>
                  <a:pt x="2736932" y="900565"/>
                </a:lnTo>
                <a:lnTo>
                  <a:pt x="2740372" y="927229"/>
                </a:lnTo>
                <a:lnTo>
                  <a:pt x="2741233" y="954754"/>
                </a:lnTo>
                <a:lnTo>
                  <a:pt x="2738652" y="983998"/>
                </a:lnTo>
                <a:lnTo>
                  <a:pt x="2735211" y="1013242"/>
                </a:lnTo>
                <a:lnTo>
                  <a:pt x="2730911" y="1042487"/>
                </a:lnTo>
                <a:lnTo>
                  <a:pt x="2727470" y="1071732"/>
                </a:lnTo>
                <a:lnTo>
                  <a:pt x="2725751" y="1100977"/>
                </a:lnTo>
                <a:lnTo>
                  <a:pt x="2725751" y="1129361"/>
                </a:lnTo>
                <a:lnTo>
                  <a:pt x="2729191" y="1156025"/>
                </a:lnTo>
                <a:lnTo>
                  <a:pt x="2736071" y="1182689"/>
                </a:lnTo>
                <a:lnTo>
                  <a:pt x="2746393" y="1207634"/>
                </a:lnTo>
                <a:lnTo>
                  <a:pt x="2760156" y="1233438"/>
                </a:lnTo>
                <a:lnTo>
                  <a:pt x="2773917" y="1259242"/>
                </a:lnTo>
                <a:lnTo>
                  <a:pt x="2789400" y="1285046"/>
                </a:lnTo>
                <a:lnTo>
                  <a:pt x="2804021" y="1309991"/>
                </a:lnTo>
                <a:lnTo>
                  <a:pt x="2816924" y="1336654"/>
                </a:lnTo>
                <a:lnTo>
                  <a:pt x="2827245" y="1362459"/>
                </a:lnTo>
                <a:lnTo>
                  <a:pt x="2834126" y="1389123"/>
                </a:lnTo>
                <a:lnTo>
                  <a:pt x="2836707" y="1416647"/>
                </a:lnTo>
                <a:lnTo>
                  <a:pt x="2834126" y="1444171"/>
                </a:lnTo>
                <a:lnTo>
                  <a:pt x="2827245" y="1470836"/>
                </a:lnTo>
                <a:lnTo>
                  <a:pt x="2816924" y="1496640"/>
                </a:lnTo>
                <a:lnTo>
                  <a:pt x="2804021" y="1523304"/>
                </a:lnTo>
                <a:lnTo>
                  <a:pt x="2789400" y="1548248"/>
                </a:lnTo>
                <a:lnTo>
                  <a:pt x="2773917" y="1574053"/>
                </a:lnTo>
                <a:lnTo>
                  <a:pt x="2760156" y="1599857"/>
                </a:lnTo>
                <a:lnTo>
                  <a:pt x="2746393" y="1625660"/>
                </a:lnTo>
                <a:lnTo>
                  <a:pt x="2736071" y="1650605"/>
                </a:lnTo>
                <a:lnTo>
                  <a:pt x="2729191" y="1677269"/>
                </a:lnTo>
                <a:lnTo>
                  <a:pt x="2725751" y="1703933"/>
                </a:lnTo>
                <a:lnTo>
                  <a:pt x="2725751" y="1732318"/>
                </a:lnTo>
                <a:lnTo>
                  <a:pt x="2727470" y="1761563"/>
                </a:lnTo>
                <a:lnTo>
                  <a:pt x="2730911" y="1790807"/>
                </a:lnTo>
                <a:lnTo>
                  <a:pt x="2735211" y="1820052"/>
                </a:lnTo>
                <a:lnTo>
                  <a:pt x="2738652" y="1849297"/>
                </a:lnTo>
                <a:lnTo>
                  <a:pt x="2741233" y="1878541"/>
                </a:lnTo>
                <a:lnTo>
                  <a:pt x="2740372" y="1906066"/>
                </a:lnTo>
                <a:lnTo>
                  <a:pt x="2736932" y="1932731"/>
                </a:lnTo>
                <a:lnTo>
                  <a:pt x="2729191" y="1958534"/>
                </a:lnTo>
                <a:lnTo>
                  <a:pt x="2718009" y="1980037"/>
                </a:lnTo>
                <a:lnTo>
                  <a:pt x="2703387" y="2000681"/>
                </a:lnTo>
                <a:lnTo>
                  <a:pt x="2686183" y="2018744"/>
                </a:lnTo>
                <a:lnTo>
                  <a:pt x="2666401" y="2036806"/>
                </a:lnTo>
                <a:lnTo>
                  <a:pt x="2645758" y="2053150"/>
                </a:lnTo>
                <a:lnTo>
                  <a:pt x="2624255" y="2069492"/>
                </a:lnTo>
                <a:lnTo>
                  <a:pt x="2601892" y="2085835"/>
                </a:lnTo>
                <a:lnTo>
                  <a:pt x="2581248" y="2102177"/>
                </a:lnTo>
                <a:lnTo>
                  <a:pt x="2561465" y="2119379"/>
                </a:lnTo>
                <a:lnTo>
                  <a:pt x="2544263" y="2139163"/>
                </a:lnTo>
                <a:lnTo>
                  <a:pt x="2528781" y="2158086"/>
                </a:lnTo>
                <a:lnTo>
                  <a:pt x="2516738" y="2179589"/>
                </a:lnTo>
                <a:lnTo>
                  <a:pt x="2506417" y="2202813"/>
                </a:lnTo>
                <a:lnTo>
                  <a:pt x="2497816" y="2227757"/>
                </a:lnTo>
                <a:lnTo>
                  <a:pt x="2490075" y="2253562"/>
                </a:lnTo>
                <a:lnTo>
                  <a:pt x="2483194" y="2279366"/>
                </a:lnTo>
                <a:lnTo>
                  <a:pt x="2476312" y="2306030"/>
                </a:lnTo>
                <a:lnTo>
                  <a:pt x="2468571" y="2330974"/>
                </a:lnTo>
                <a:lnTo>
                  <a:pt x="2459970" y="2355917"/>
                </a:lnTo>
                <a:lnTo>
                  <a:pt x="2449649" y="2379141"/>
                </a:lnTo>
                <a:lnTo>
                  <a:pt x="2436746" y="2399785"/>
                </a:lnTo>
                <a:lnTo>
                  <a:pt x="2421265" y="2418708"/>
                </a:lnTo>
                <a:lnTo>
                  <a:pt x="2402342" y="2434190"/>
                </a:lnTo>
                <a:lnTo>
                  <a:pt x="2381698" y="2447092"/>
                </a:lnTo>
                <a:lnTo>
                  <a:pt x="2358474" y="2457414"/>
                </a:lnTo>
                <a:lnTo>
                  <a:pt x="2333531" y="2466015"/>
                </a:lnTo>
                <a:lnTo>
                  <a:pt x="2308587" y="2473756"/>
                </a:lnTo>
                <a:lnTo>
                  <a:pt x="2281923" y="2480638"/>
                </a:lnTo>
                <a:lnTo>
                  <a:pt x="2256119" y="2487519"/>
                </a:lnTo>
                <a:lnTo>
                  <a:pt x="2230316" y="2495260"/>
                </a:lnTo>
                <a:lnTo>
                  <a:pt x="2205372" y="2503862"/>
                </a:lnTo>
                <a:lnTo>
                  <a:pt x="2182149" y="2514184"/>
                </a:lnTo>
                <a:lnTo>
                  <a:pt x="2160646" y="2526225"/>
                </a:lnTo>
                <a:lnTo>
                  <a:pt x="2141723" y="2541707"/>
                </a:lnTo>
                <a:lnTo>
                  <a:pt x="2121940" y="2558911"/>
                </a:lnTo>
                <a:lnTo>
                  <a:pt x="2104736" y="2578694"/>
                </a:lnTo>
                <a:lnTo>
                  <a:pt x="2088394" y="2599337"/>
                </a:lnTo>
                <a:lnTo>
                  <a:pt x="2072052" y="2620840"/>
                </a:lnTo>
                <a:lnTo>
                  <a:pt x="2055710" y="2642344"/>
                </a:lnTo>
                <a:lnTo>
                  <a:pt x="2039367" y="2662987"/>
                </a:lnTo>
                <a:lnTo>
                  <a:pt x="2021304" y="2682770"/>
                </a:lnTo>
                <a:lnTo>
                  <a:pt x="2003241" y="2699973"/>
                </a:lnTo>
                <a:lnTo>
                  <a:pt x="1982599" y="2714595"/>
                </a:lnTo>
                <a:lnTo>
                  <a:pt x="1961095" y="2725777"/>
                </a:lnTo>
                <a:lnTo>
                  <a:pt x="1935291" y="2733518"/>
                </a:lnTo>
                <a:lnTo>
                  <a:pt x="1908627" y="2736959"/>
                </a:lnTo>
                <a:lnTo>
                  <a:pt x="1881104" y="2737819"/>
                </a:lnTo>
                <a:lnTo>
                  <a:pt x="1851859" y="2735238"/>
                </a:lnTo>
                <a:lnTo>
                  <a:pt x="1822615" y="2731799"/>
                </a:lnTo>
                <a:lnTo>
                  <a:pt x="1793370" y="2727497"/>
                </a:lnTo>
                <a:lnTo>
                  <a:pt x="1764126" y="2724057"/>
                </a:lnTo>
                <a:lnTo>
                  <a:pt x="1734881" y="2722336"/>
                </a:lnTo>
                <a:lnTo>
                  <a:pt x="1706497" y="2722336"/>
                </a:lnTo>
                <a:lnTo>
                  <a:pt x="1679833" y="2725777"/>
                </a:lnTo>
                <a:lnTo>
                  <a:pt x="1652309" y="2732658"/>
                </a:lnTo>
                <a:lnTo>
                  <a:pt x="1627365" y="2742980"/>
                </a:lnTo>
                <a:lnTo>
                  <a:pt x="1601561" y="2756742"/>
                </a:lnTo>
                <a:lnTo>
                  <a:pt x="1575758" y="2770505"/>
                </a:lnTo>
                <a:lnTo>
                  <a:pt x="1549954" y="2785987"/>
                </a:lnTo>
                <a:lnTo>
                  <a:pt x="1525009" y="2800609"/>
                </a:lnTo>
                <a:lnTo>
                  <a:pt x="1498346" y="2813511"/>
                </a:lnTo>
                <a:lnTo>
                  <a:pt x="1472542" y="2823833"/>
                </a:lnTo>
                <a:lnTo>
                  <a:pt x="1445877" y="2830714"/>
                </a:lnTo>
                <a:lnTo>
                  <a:pt x="1418354" y="2833294"/>
                </a:lnTo>
                <a:lnTo>
                  <a:pt x="1390830" y="2830714"/>
                </a:lnTo>
                <a:lnTo>
                  <a:pt x="1364166" y="2823833"/>
                </a:lnTo>
                <a:lnTo>
                  <a:pt x="1338362" y="2813511"/>
                </a:lnTo>
                <a:lnTo>
                  <a:pt x="1311698" y="2800609"/>
                </a:lnTo>
                <a:lnTo>
                  <a:pt x="1286754" y="2785987"/>
                </a:lnTo>
                <a:lnTo>
                  <a:pt x="1260950" y="2770505"/>
                </a:lnTo>
                <a:lnTo>
                  <a:pt x="1235146" y="2756742"/>
                </a:lnTo>
                <a:lnTo>
                  <a:pt x="1209343" y="2742980"/>
                </a:lnTo>
                <a:lnTo>
                  <a:pt x="1183539" y="2732658"/>
                </a:lnTo>
                <a:lnTo>
                  <a:pt x="1156875" y="2725777"/>
                </a:lnTo>
                <a:lnTo>
                  <a:pt x="1130211" y="2722336"/>
                </a:lnTo>
                <a:lnTo>
                  <a:pt x="1101826" y="2722336"/>
                </a:lnTo>
                <a:lnTo>
                  <a:pt x="1072582" y="2724057"/>
                </a:lnTo>
                <a:lnTo>
                  <a:pt x="1043338" y="2727497"/>
                </a:lnTo>
                <a:lnTo>
                  <a:pt x="1014093" y="2731799"/>
                </a:lnTo>
                <a:lnTo>
                  <a:pt x="984848" y="2735238"/>
                </a:lnTo>
                <a:lnTo>
                  <a:pt x="955604" y="2737819"/>
                </a:lnTo>
                <a:lnTo>
                  <a:pt x="928081" y="2736959"/>
                </a:lnTo>
                <a:lnTo>
                  <a:pt x="901416" y="2733518"/>
                </a:lnTo>
                <a:lnTo>
                  <a:pt x="875612" y="2725777"/>
                </a:lnTo>
                <a:lnTo>
                  <a:pt x="854109" y="2714595"/>
                </a:lnTo>
                <a:lnTo>
                  <a:pt x="833465" y="2699973"/>
                </a:lnTo>
                <a:lnTo>
                  <a:pt x="815403" y="2682770"/>
                </a:lnTo>
                <a:lnTo>
                  <a:pt x="797340" y="2662987"/>
                </a:lnTo>
                <a:lnTo>
                  <a:pt x="780998" y="2642344"/>
                </a:lnTo>
                <a:lnTo>
                  <a:pt x="764655" y="2620840"/>
                </a:lnTo>
                <a:lnTo>
                  <a:pt x="748313" y="2599337"/>
                </a:lnTo>
                <a:lnTo>
                  <a:pt x="731971" y="2578694"/>
                </a:lnTo>
                <a:lnTo>
                  <a:pt x="714768" y="2558911"/>
                </a:lnTo>
                <a:lnTo>
                  <a:pt x="694985" y="2541707"/>
                </a:lnTo>
                <a:lnTo>
                  <a:pt x="676062" y="2526225"/>
                </a:lnTo>
                <a:lnTo>
                  <a:pt x="654559" y="2514184"/>
                </a:lnTo>
                <a:lnTo>
                  <a:pt x="631335" y="2503862"/>
                </a:lnTo>
                <a:lnTo>
                  <a:pt x="606392" y="2495260"/>
                </a:lnTo>
                <a:lnTo>
                  <a:pt x="580587" y="2487519"/>
                </a:lnTo>
                <a:lnTo>
                  <a:pt x="554784" y="2480638"/>
                </a:lnTo>
                <a:lnTo>
                  <a:pt x="528120" y="2473756"/>
                </a:lnTo>
                <a:lnTo>
                  <a:pt x="503176" y="2466015"/>
                </a:lnTo>
                <a:lnTo>
                  <a:pt x="478232" y="2457414"/>
                </a:lnTo>
                <a:lnTo>
                  <a:pt x="455009" y="2447092"/>
                </a:lnTo>
                <a:lnTo>
                  <a:pt x="434366" y="2434190"/>
                </a:lnTo>
                <a:lnTo>
                  <a:pt x="415442" y="2418708"/>
                </a:lnTo>
                <a:lnTo>
                  <a:pt x="399961" y="2399785"/>
                </a:lnTo>
                <a:lnTo>
                  <a:pt x="387059" y="2379141"/>
                </a:lnTo>
                <a:lnTo>
                  <a:pt x="376737" y="2355917"/>
                </a:lnTo>
                <a:lnTo>
                  <a:pt x="368136" y="2330974"/>
                </a:lnTo>
                <a:lnTo>
                  <a:pt x="360395" y="2306030"/>
                </a:lnTo>
                <a:lnTo>
                  <a:pt x="353514" y="2279366"/>
                </a:lnTo>
                <a:lnTo>
                  <a:pt x="346633" y="2253562"/>
                </a:lnTo>
                <a:lnTo>
                  <a:pt x="338891" y="2227757"/>
                </a:lnTo>
                <a:lnTo>
                  <a:pt x="330290" y="2202813"/>
                </a:lnTo>
                <a:lnTo>
                  <a:pt x="319968" y="2179589"/>
                </a:lnTo>
                <a:lnTo>
                  <a:pt x="307927" y="2158086"/>
                </a:lnTo>
                <a:lnTo>
                  <a:pt x="292445" y="2139163"/>
                </a:lnTo>
                <a:lnTo>
                  <a:pt x="275242" y="2119379"/>
                </a:lnTo>
                <a:lnTo>
                  <a:pt x="255459" y="2102177"/>
                </a:lnTo>
                <a:lnTo>
                  <a:pt x="233955" y="2085835"/>
                </a:lnTo>
                <a:lnTo>
                  <a:pt x="212452" y="2069492"/>
                </a:lnTo>
                <a:lnTo>
                  <a:pt x="190950" y="2053150"/>
                </a:lnTo>
                <a:lnTo>
                  <a:pt x="170306" y="2036806"/>
                </a:lnTo>
                <a:lnTo>
                  <a:pt x="150523" y="2018744"/>
                </a:lnTo>
                <a:lnTo>
                  <a:pt x="133321" y="2000681"/>
                </a:lnTo>
                <a:lnTo>
                  <a:pt x="118699" y="1980037"/>
                </a:lnTo>
                <a:lnTo>
                  <a:pt x="107517" y="1958534"/>
                </a:lnTo>
                <a:lnTo>
                  <a:pt x="99776" y="1932731"/>
                </a:lnTo>
                <a:lnTo>
                  <a:pt x="96335" y="1906066"/>
                </a:lnTo>
                <a:lnTo>
                  <a:pt x="95474" y="1878541"/>
                </a:lnTo>
                <a:lnTo>
                  <a:pt x="98055" y="1849297"/>
                </a:lnTo>
                <a:lnTo>
                  <a:pt x="101496" y="1820052"/>
                </a:lnTo>
                <a:lnTo>
                  <a:pt x="105796" y="1790807"/>
                </a:lnTo>
                <a:lnTo>
                  <a:pt x="109237" y="1761563"/>
                </a:lnTo>
                <a:lnTo>
                  <a:pt x="110958" y="1732318"/>
                </a:lnTo>
                <a:lnTo>
                  <a:pt x="110958" y="1703933"/>
                </a:lnTo>
                <a:lnTo>
                  <a:pt x="107517" y="1677269"/>
                </a:lnTo>
                <a:lnTo>
                  <a:pt x="100636" y="1650605"/>
                </a:lnTo>
                <a:lnTo>
                  <a:pt x="90314" y="1625660"/>
                </a:lnTo>
                <a:lnTo>
                  <a:pt x="77412" y="1599857"/>
                </a:lnTo>
                <a:lnTo>
                  <a:pt x="62790" y="1574053"/>
                </a:lnTo>
                <a:lnTo>
                  <a:pt x="47308" y="1548248"/>
                </a:lnTo>
                <a:lnTo>
                  <a:pt x="32686" y="1523304"/>
                </a:lnTo>
                <a:lnTo>
                  <a:pt x="19783" y="1496640"/>
                </a:lnTo>
                <a:lnTo>
                  <a:pt x="9462" y="1470836"/>
                </a:lnTo>
                <a:lnTo>
                  <a:pt x="2581" y="1444171"/>
                </a:lnTo>
                <a:lnTo>
                  <a:pt x="0" y="1416647"/>
                </a:lnTo>
                <a:lnTo>
                  <a:pt x="2581" y="1389123"/>
                </a:lnTo>
                <a:lnTo>
                  <a:pt x="9462" y="1362459"/>
                </a:lnTo>
                <a:lnTo>
                  <a:pt x="19783" y="1336654"/>
                </a:lnTo>
                <a:lnTo>
                  <a:pt x="32686" y="1309991"/>
                </a:lnTo>
                <a:lnTo>
                  <a:pt x="47308" y="1285046"/>
                </a:lnTo>
                <a:lnTo>
                  <a:pt x="62790" y="1259242"/>
                </a:lnTo>
                <a:lnTo>
                  <a:pt x="77412" y="1233438"/>
                </a:lnTo>
                <a:lnTo>
                  <a:pt x="90314" y="1207634"/>
                </a:lnTo>
                <a:lnTo>
                  <a:pt x="100636" y="1182689"/>
                </a:lnTo>
                <a:lnTo>
                  <a:pt x="107517" y="1156025"/>
                </a:lnTo>
                <a:lnTo>
                  <a:pt x="110958" y="1129361"/>
                </a:lnTo>
                <a:lnTo>
                  <a:pt x="110958" y="1100977"/>
                </a:lnTo>
                <a:lnTo>
                  <a:pt x="109237" y="1071732"/>
                </a:lnTo>
                <a:lnTo>
                  <a:pt x="105796" y="1042487"/>
                </a:lnTo>
                <a:lnTo>
                  <a:pt x="101496" y="1013242"/>
                </a:lnTo>
                <a:lnTo>
                  <a:pt x="98055" y="983998"/>
                </a:lnTo>
                <a:lnTo>
                  <a:pt x="95474" y="954754"/>
                </a:lnTo>
                <a:lnTo>
                  <a:pt x="96335" y="927229"/>
                </a:lnTo>
                <a:lnTo>
                  <a:pt x="99776" y="900565"/>
                </a:lnTo>
                <a:lnTo>
                  <a:pt x="107517" y="874760"/>
                </a:lnTo>
                <a:lnTo>
                  <a:pt x="118699" y="853257"/>
                </a:lnTo>
                <a:lnTo>
                  <a:pt x="133321" y="832614"/>
                </a:lnTo>
                <a:lnTo>
                  <a:pt x="150523" y="814551"/>
                </a:lnTo>
                <a:lnTo>
                  <a:pt x="170306" y="796488"/>
                </a:lnTo>
                <a:lnTo>
                  <a:pt x="190950" y="780145"/>
                </a:lnTo>
                <a:lnTo>
                  <a:pt x="212452" y="763802"/>
                </a:lnTo>
                <a:lnTo>
                  <a:pt x="233955" y="747460"/>
                </a:lnTo>
                <a:lnTo>
                  <a:pt x="255459" y="731117"/>
                </a:lnTo>
                <a:lnTo>
                  <a:pt x="275242" y="713915"/>
                </a:lnTo>
                <a:lnTo>
                  <a:pt x="292445" y="694132"/>
                </a:lnTo>
                <a:lnTo>
                  <a:pt x="307927" y="675208"/>
                </a:lnTo>
                <a:lnTo>
                  <a:pt x="319968" y="653705"/>
                </a:lnTo>
                <a:lnTo>
                  <a:pt x="330290" y="630482"/>
                </a:lnTo>
                <a:lnTo>
                  <a:pt x="338891" y="605537"/>
                </a:lnTo>
                <a:lnTo>
                  <a:pt x="346633" y="579732"/>
                </a:lnTo>
                <a:lnTo>
                  <a:pt x="353514" y="553929"/>
                </a:lnTo>
                <a:lnTo>
                  <a:pt x="360395" y="527264"/>
                </a:lnTo>
                <a:lnTo>
                  <a:pt x="368136" y="502321"/>
                </a:lnTo>
                <a:lnTo>
                  <a:pt x="376737" y="477376"/>
                </a:lnTo>
                <a:lnTo>
                  <a:pt x="387059" y="454153"/>
                </a:lnTo>
                <a:lnTo>
                  <a:pt x="399961" y="433510"/>
                </a:lnTo>
                <a:lnTo>
                  <a:pt x="415442" y="414587"/>
                </a:lnTo>
                <a:lnTo>
                  <a:pt x="434366" y="399104"/>
                </a:lnTo>
                <a:lnTo>
                  <a:pt x="455009" y="386202"/>
                </a:lnTo>
                <a:lnTo>
                  <a:pt x="478232" y="375880"/>
                </a:lnTo>
                <a:lnTo>
                  <a:pt x="503176" y="367279"/>
                </a:lnTo>
                <a:lnTo>
                  <a:pt x="528120" y="359538"/>
                </a:lnTo>
                <a:lnTo>
                  <a:pt x="554784" y="352656"/>
                </a:lnTo>
                <a:lnTo>
                  <a:pt x="580587" y="345775"/>
                </a:lnTo>
                <a:lnTo>
                  <a:pt x="606392" y="338034"/>
                </a:lnTo>
                <a:lnTo>
                  <a:pt x="631335" y="329433"/>
                </a:lnTo>
                <a:lnTo>
                  <a:pt x="654559" y="319111"/>
                </a:lnTo>
                <a:lnTo>
                  <a:pt x="676062" y="307070"/>
                </a:lnTo>
                <a:lnTo>
                  <a:pt x="694985" y="291587"/>
                </a:lnTo>
                <a:lnTo>
                  <a:pt x="714768" y="274384"/>
                </a:lnTo>
                <a:lnTo>
                  <a:pt x="731971" y="254601"/>
                </a:lnTo>
                <a:lnTo>
                  <a:pt x="748313" y="233957"/>
                </a:lnTo>
                <a:lnTo>
                  <a:pt x="764655" y="212454"/>
                </a:lnTo>
                <a:lnTo>
                  <a:pt x="780998" y="190950"/>
                </a:lnTo>
                <a:lnTo>
                  <a:pt x="797340" y="170307"/>
                </a:lnTo>
                <a:lnTo>
                  <a:pt x="815403" y="150524"/>
                </a:lnTo>
                <a:lnTo>
                  <a:pt x="833465" y="133322"/>
                </a:lnTo>
                <a:lnTo>
                  <a:pt x="854109" y="118699"/>
                </a:lnTo>
                <a:lnTo>
                  <a:pt x="875612" y="107517"/>
                </a:lnTo>
                <a:lnTo>
                  <a:pt x="901416" y="99776"/>
                </a:lnTo>
                <a:lnTo>
                  <a:pt x="928081" y="96335"/>
                </a:lnTo>
                <a:lnTo>
                  <a:pt x="955604" y="95475"/>
                </a:lnTo>
                <a:lnTo>
                  <a:pt x="984848" y="98056"/>
                </a:lnTo>
                <a:lnTo>
                  <a:pt x="1014093" y="101497"/>
                </a:lnTo>
                <a:lnTo>
                  <a:pt x="1043338" y="105797"/>
                </a:lnTo>
                <a:lnTo>
                  <a:pt x="1072582" y="109238"/>
                </a:lnTo>
                <a:lnTo>
                  <a:pt x="1101826" y="110958"/>
                </a:lnTo>
                <a:lnTo>
                  <a:pt x="1130211" y="110958"/>
                </a:lnTo>
                <a:lnTo>
                  <a:pt x="1156875" y="107517"/>
                </a:lnTo>
                <a:lnTo>
                  <a:pt x="1183539" y="100636"/>
                </a:lnTo>
                <a:lnTo>
                  <a:pt x="1209343" y="90315"/>
                </a:lnTo>
                <a:lnTo>
                  <a:pt x="1235146" y="76552"/>
                </a:lnTo>
                <a:lnTo>
                  <a:pt x="1260950" y="62790"/>
                </a:lnTo>
                <a:lnTo>
                  <a:pt x="1286754" y="47308"/>
                </a:lnTo>
                <a:lnTo>
                  <a:pt x="1311698" y="32685"/>
                </a:lnTo>
                <a:lnTo>
                  <a:pt x="1338362" y="19783"/>
                </a:lnTo>
                <a:lnTo>
                  <a:pt x="1364166" y="9461"/>
                </a:lnTo>
                <a:lnTo>
                  <a:pt x="1390830" y="258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A02FD0-EBAB-472A-9964-7CF484217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489" y="702334"/>
            <a:ext cx="994748" cy="142952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899E09B-A3D1-442A-AA3E-BC7188F39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781" y="3428999"/>
            <a:ext cx="1835526" cy="1656562"/>
          </a:xfrm>
          <a:prstGeom prst="rect">
            <a:avLst/>
          </a:prstGeom>
        </p:spPr>
      </p:pic>
      <p:sp>
        <p:nvSpPr>
          <p:cNvPr id="84" name="Freeform: Shape 68">
            <a:extLst>
              <a:ext uri="{FF2B5EF4-FFF2-40B4-BE49-F238E27FC236}">
                <a16:creationId xmlns:a16="http://schemas.microsoft.com/office/drawing/2014/main" id="{2CD9FC7B-396F-44B5-BF35-8E5C14B86A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6992" y="0"/>
            <a:ext cx="4255008" cy="3750846"/>
          </a:xfrm>
          <a:custGeom>
            <a:avLst/>
            <a:gdLst>
              <a:gd name="connsiteX0" fmla="*/ 439240 w 4255008"/>
              <a:gd name="connsiteY0" fmla="*/ 0 h 3750846"/>
              <a:gd name="connsiteX1" fmla="*/ 4255008 w 4255008"/>
              <a:gd name="connsiteY1" fmla="*/ 0 h 3750846"/>
              <a:gd name="connsiteX2" fmla="*/ 4255008 w 4255008"/>
              <a:gd name="connsiteY2" fmla="*/ 3063810 h 3750846"/>
              <a:gd name="connsiteX3" fmla="*/ 4223768 w 4255008"/>
              <a:gd name="connsiteY3" fmla="*/ 3077695 h 3750846"/>
              <a:gd name="connsiteX4" fmla="*/ 4179098 w 4255008"/>
              <a:gd name="connsiteY4" fmla="*/ 3093099 h 3750846"/>
              <a:gd name="connsiteX5" fmla="*/ 4134427 w 4255008"/>
              <a:gd name="connsiteY5" fmla="*/ 3106962 h 3750846"/>
              <a:gd name="connsiteX6" fmla="*/ 4086674 w 4255008"/>
              <a:gd name="connsiteY6" fmla="*/ 3119286 h 3750846"/>
              <a:gd name="connsiteX7" fmla="*/ 4040462 w 4255008"/>
              <a:gd name="connsiteY7" fmla="*/ 3131609 h 3750846"/>
              <a:gd name="connsiteX8" fmla="*/ 3994250 w 4255008"/>
              <a:gd name="connsiteY8" fmla="*/ 3145473 h 3750846"/>
              <a:gd name="connsiteX9" fmla="*/ 3949580 w 4255008"/>
              <a:gd name="connsiteY9" fmla="*/ 3160876 h 3750846"/>
              <a:gd name="connsiteX10" fmla="*/ 3907988 w 4255008"/>
              <a:gd name="connsiteY10" fmla="*/ 3179362 h 3750846"/>
              <a:gd name="connsiteX11" fmla="*/ 3869480 w 4255008"/>
              <a:gd name="connsiteY11" fmla="*/ 3200926 h 3750846"/>
              <a:gd name="connsiteX12" fmla="*/ 3835590 w 4255008"/>
              <a:gd name="connsiteY12" fmla="*/ 3228653 h 3750846"/>
              <a:gd name="connsiteX13" fmla="*/ 3800161 w 4255008"/>
              <a:gd name="connsiteY13" fmla="*/ 3259462 h 3750846"/>
              <a:gd name="connsiteX14" fmla="*/ 3769352 w 4255008"/>
              <a:gd name="connsiteY14" fmla="*/ 3294890 h 3750846"/>
              <a:gd name="connsiteX15" fmla="*/ 3740085 w 4255008"/>
              <a:gd name="connsiteY15" fmla="*/ 3331860 h 3750846"/>
              <a:gd name="connsiteX16" fmla="*/ 3710817 w 4255008"/>
              <a:gd name="connsiteY16" fmla="*/ 3370369 h 3750846"/>
              <a:gd name="connsiteX17" fmla="*/ 3681550 w 4255008"/>
              <a:gd name="connsiteY17" fmla="*/ 3408879 h 3750846"/>
              <a:gd name="connsiteX18" fmla="*/ 3652283 w 4255008"/>
              <a:gd name="connsiteY18" fmla="*/ 3445849 h 3750846"/>
              <a:gd name="connsiteX19" fmla="*/ 3619934 w 4255008"/>
              <a:gd name="connsiteY19" fmla="*/ 3481278 h 3750846"/>
              <a:gd name="connsiteX20" fmla="*/ 3587585 w 4255008"/>
              <a:gd name="connsiteY20" fmla="*/ 3512085 h 3750846"/>
              <a:gd name="connsiteX21" fmla="*/ 3550617 w 4255008"/>
              <a:gd name="connsiteY21" fmla="*/ 3538272 h 3750846"/>
              <a:gd name="connsiteX22" fmla="*/ 3512107 w 4255008"/>
              <a:gd name="connsiteY22" fmla="*/ 3558298 h 3750846"/>
              <a:gd name="connsiteX23" fmla="*/ 3465894 w 4255008"/>
              <a:gd name="connsiteY23" fmla="*/ 3572162 h 3750846"/>
              <a:gd name="connsiteX24" fmla="*/ 3418141 w 4255008"/>
              <a:gd name="connsiteY24" fmla="*/ 3578323 h 3750846"/>
              <a:gd name="connsiteX25" fmla="*/ 3368850 w 4255008"/>
              <a:gd name="connsiteY25" fmla="*/ 3579863 h 3750846"/>
              <a:gd name="connsiteX26" fmla="*/ 3316475 w 4255008"/>
              <a:gd name="connsiteY26" fmla="*/ 3575242 h 3750846"/>
              <a:gd name="connsiteX27" fmla="*/ 3264102 w 4255008"/>
              <a:gd name="connsiteY27" fmla="*/ 3569081 h 3750846"/>
              <a:gd name="connsiteX28" fmla="*/ 3211728 w 4255008"/>
              <a:gd name="connsiteY28" fmla="*/ 3561378 h 3750846"/>
              <a:gd name="connsiteX29" fmla="*/ 3159355 w 4255008"/>
              <a:gd name="connsiteY29" fmla="*/ 3555218 h 3750846"/>
              <a:gd name="connsiteX30" fmla="*/ 3106981 w 4255008"/>
              <a:gd name="connsiteY30" fmla="*/ 3552136 h 3750846"/>
              <a:gd name="connsiteX31" fmla="*/ 3056148 w 4255008"/>
              <a:gd name="connsiteY31" fmla="*/ 3552136 h 3750846"/>
              <a:gd name="connsiteX32" fmla="*/ 3008397 w 4255008"/>
              <a:gd name="connsiteY32" fmla="*/ 3558298 h 3750846"/>
              <a:gd name="connsiteX33" fmla="*/ 2959104 w 4255008"/>
              <a:gd name="connsiteY33" fmla="*/ 3570622 h 3750846"/>
              <a:gd name="connsiteX34" fmla="*/ 2914432 w 4255008"/>
              <a:gd name="connsiteY34" fmla="*/ 3589105 h 3750846"/>
              <a:gd name="connsiteX35" fmla="*/ 2868220 w 4255008"/>
              <a:gd name="connsiteY35" fmla="*/ 3613752 h 3750846"/>
              <a:gd name="connsiteX36" fmla="*/ 2822009 w 4255008"/>
              <a:gd name="connsiteY36" fmla="*/ 3638399 h 3750846"/>
              <a:gd name="connsiteX37" fmla="*/ 2775796 w 4255008"/>
              <a:gd name="connsiteY37" fmla="*/ 3666125 h 3750846"/>
              <a:gd name="connsiteX38" fmla="*/ 2731124 w 4255008"/>
              <a:gd name="connsiteY38" fmla="*/ 3692312 h 3750846"/>
              <a:gd name="connsiteX39" fmla="*/ 2683373 w 4255008"/>
              <a:gd name="connsiteY39" fmla="*/ 3715417 h 3750846"/>
              <a:gd name="connsiteX40" fmla="*/ 2637160 w 4255008"/>
              <a:gd name="connsiteY40" fmla="*/ 3733903 h 3750846"/>
              <a:gd name="connsiteX41" fmla="*/ 2589408 w 4255008"/>
              <a:gd name="connsiteY41" fmla="*/ 3746226 h 3750846"/>
              <a:gd name="connsiteX42" fmla="*/ 2540116 w 4255008"/>
              <a:gd name="connsiteY42" fmla="*/ 3750846 h 3750846"/>
              <a:gd name="connsiteX43" fmla="*/ 2490824 w 4255008"/>
              <a:gd name="connsiteY43" fmla="*/ 3746226 h 3750846"/>
              <a:gd name="connsiteX44" fmla="*/ 2443071 w 4255008"/>
              <a:gd name="connsiteY44" fmla="*/ 3733903 h 3750846"/>
              <a:gd name="connsiteX45" fmla="*/ 2396860 w 4255008"/>
              <a:gd name="connsiteY45" fmla="*/ 3715417 h 3750846"/>
              <a:gd name="connsiteX46" fmla="*/ 2349108 w 4255008"/>
              <a:gd name="connsiteY46" fmla="*/ 3692312 h 3750846"/>
              <a:gd name="connsiteX47" fmla="*/ 2304434 w 4255008"/>
              <a:gd name="connsiteY47" fmla="*/ 3666125 h 3750846"/>
              <a:gd name="connsiteX48" fmla="*/ 2258223 w 4255008"/>
              <a:gd name="connsiteY48" fmla="*/ 3638399 h 3750846"/>
              <a:gd name="connsiteX49" fmla="*/ 2212010 w 4255008"/>
              <a:gd name="connsiteY49" fmla="*/ 3613752 h 3750846"/>
              <a:gd name="connsiteX50" fmla="*/ 2165800 w 4255008"/>
              <a:gd name="connsiteY50" fmla="*/ 3589105 h 3750846"/>
              <a:gd name="connsiteX51" fmla="*/ 2119589 w 4255008"/>
              <a:gd name="connsiteY51" fmla="*/ 3570622 h 3750846"/>
              <a:gd name="connsiteX52" fmla="*/ 2071836 w 4255008"/>
              <a:gd name="connsiteY52" fmla="*/ 3558298 h 3750846"/>
              <a:gd name="connsiteX53" fmla="*/ 2024083 w 4255008"/>
              <a:gd name="connsiteY53" fmla="*/ 3552136 h 3750846"/>
              <a:gd name="connsiteX54" fmla="*/ 1973249 w 4255008"/>
              <a:gd name="connsiteY54" fmla="*/ 3552136 h 3750846"/>
              <a:gd name="connsiteX55" fmla="*/ 1920876 w 4255008"/>
              <a:gd name="connsiteY55" fmla="*/ 3555218 h 3750846"/>
              <a:gd name="connsiteX56" fmla="*/ 1868503 w 4255008"/>
              <a:gd name="connsiteY56" fmla="*/ 3561378 h 3750846"/>
              <a:gd name="connsiteX57" fmla="*/ 1816128 w 4255008"/>
              <a:gd name="connsiteY57" fmla="*/ 3569081 h 3750846"/>
              <a:gd name="connsiteX58" fmla="*/ 1763754 w 4255008"/>
              <a:gd name="connsiteY58" fmla="*/ 3575242 h 3750846"/>
              <a:gd name="connsiteX59" fmla="*/ 1711381 w 4255008"/>
              <a:gd name="connsiteY59" fmla="*/ 3579863 h 3750846"/>
              <a:gd name="connsiteX60" fmla="*/ 1662090 w 4255008"/>
              <a:gd name="connsiteY60" fmla="*/ 3578323 h 3750846"/>
              <a:gd name="connsiteX61" fmla="*/ 1614338 w 4255008"/>
              <a:gd name="connsiteY61" fmla="*/ 3572162 h 3750846"/>
              <a:gd name="connsiteX62" fmla="*/ 1568125 w 4255008"/>
              <a:gd name="connsiteY62" fmla="*/ 3558298 h 3750846"/>
              <a:gd name="connsiteX63" fmla="*/ 1529616 w 4255008"/>
              <a:gd name="connsiteY63" fmla="*/ 3538272 h 3750846"/>
              <a:gd name="connsiteX64" fmla="*/ 1492645 w 4255008"/>
              <a:gd name="connsiteY64" fmla="*/ 3512085 h 3750846"/>
              <a:gd name="connsiteX65" fmla="*/ 1460298 w 4255008"/>
              <a:gd name="connsiteY65" fmla="*/ 3481278 h 3750846"/>
              <a:gd name="connsiteX66" fmla="*/ 1427948 w 4255008"/>
              <a:gd name="connsiteY66" fmla="*/ 3445849 h 3750846"/>
              <a:gd name="connsiteX67" fmla="*/ 1398681 w 4255008"/>
              <a:gd name="connsiteY67" fmla="*/ 3408879 h 3750846"/>
              <a:gd name="connsiteX68" fmla="*/ 1369414 w 4255008"/>
              <a:gd name="connsiteY68" fmla="*/ 3370369 h 3750846"/>
              <a:gd name="connsiteX69" fmla="*/ 1340147 w 4255008"/>
              <a:gd name="connsiteY69" fmla="*/ 3331860 h 3750846"/>
              <a:gd name="connsiteX70" fmla="*/ 1310879 w 4255008"/>
              <a:gd name="connsiteY70" fmla="*/ 3294890 h 3750846"/>
              <a:gd name="connsiteX71" fmla="*/ 1280071 w 4255008"/>
              <a:gd name="connsiteY71" fmla="*/ 3259462 h 3750846"/>
              <a:gd name="connsiteX72" fmla="*/ 1244641 w 4255008"/>
              <a:gd name="connsiteY72" fmla="*/ 3228653 h 3750846"/>
              <a:gd name="connsiteX73" fmla="*/ 1210752 w 4255008"/>
              <a:gd name="connsiteY73" fmla="*/ 3200926 h 3750846"/>
              <a:gd name="connsiteX74" fmla="*/ 1172242 w 4255008"/>
              <a:gd name="connsiteY74" fmla="*/ 3179362 h 3750846"/>
              <a:gd name="connsiteX75" fmla="*/ 1130652 w 4255008"/>
              <a:gd name="connsiteY75" fmla="*/ 3160876 h 3750846"/>
              <a:gd name="connsiteX76" fmla="*/ 1085981 w 4255008"/>
              <a:gd name="connsiteY76" fmla="*/ 3145473 h 3750846"/>
              <a:gd name="connsiteX77" fmla="*/ 1039768 w 4255008"/>
              <a:gd name="connsiteY77" fmla="*/ 3131609 h 3750846"/>
              <a:gd name="connsiteX78" fmla="*/ 993558 w 4255008"/>
              <a:gd name="connsiteY78" fmla="*/ 3119286 h 3750846"/>
              <a:gd name="connsiteX79" fmla="*/ 945805 w 4255008"/>
              <a:gd name="connsiteY79" fmla="*/ 3106962 h 3750846"/>
              <a:gd name="connsiteX80" fmla="*/ 901134 w 4255008"/>
              <a:gd name="connsiteY80" fmla="*/ 3093099 h 3750846"/>
              <a:gd name="connsiteX81" fmla="*/ 856461 w 4255008"/>
              <a:gd name="connsiteY81" fmla="*/ 3077695 h 3750846"/>
              <a:gd name="connsiteX82" fmla="*/ 814872 w 4255008"/>
              <a:gd name="connsiteY82" fmla="*/ 3059209 h 3750846"/>
              <a:gd name="connsiteX83" fmla="*/ 777901 w 4255008"/>
              <a:gd name="connsiteY83" fmla="*/ 3036103 h 3750846"/>
              <a:gd name="connsiteX84" fmla="*/ 744012 w 4255008"/>
              <a:gd name="connsiteY84" fmla="*/ 3008376 h 3750846"/>
              <a:gd name="connsiteX85" fmla="*/ 716286 w 4255008"/>
              <a:gd name="connsiteY85" fmla="*/ 2974489 h 3750846"/>
              <a:gd name="connsiteX86" fmla="*/ 693181 w 4255008"/>
              <a:gd name="connsiteY86" fmla="*/ 2937519 h 3750846"/>
              <a:gd name="connsiteX87" fmla="*/ 674695 w 4255008"/>
              <a:gd name="connsiteY87" fmla="*/ 2895927 h 3750846"/>
              <a:gd name="connsiteX88" fmla="*/ 659292 w 4255008"/>
              <a:gd name="connsiteY88" fmla="*/ 2851257 h 3750846"/>
              <a:gd name="connsiteX89" fmla="*/ 645428 w 4255008"/>
              <a:gd name="connsiteY89" fmla="*/ 2806586 h 3750846"/>
              <a:gd name="connsiteX90" fmla="*/ 633104 w 4255008"/>
              <a:gd name="connsiteY90" fmla="*/ 2758833 h 3750846"/>
              <a:gd name="connsiteX91" fmla="*/ 620780 w 4255008"/>
              <a:gd name="connsiteY91" fmla="*/ 2712622 h 3750846"/>
              <a:gd name="connsiteX92" fmla="*/ 606917 w 4255008"/>
              <a:gd name="connsiteY92" fmla="*/ 2666410 h 3750846"/>
              <a:gd name="connsiteX93" fmla="*/ 591513 w 4255008"/>
              <a:gd name="connsiteY93" fmla="*/ 2621737 h 3750846"/>
              <a:gd name="connsiteX94" fmla="*/ 573028 w 4255008"/>
              <a:gd name="connsiteY94" fmla="*/ 2580146 h 3750846"/>
              <a:gd name="connsiteX95" fmla="*/ 551462 w 4255008"/>
              <a:gd name="connsiteY95" fmla="*/ 2541637 h 3750846"/>
              <a:gd name="connsiteX96" fmla="*/ 523737 w 4255008"/>
              <a:gd name="connsiteY96" fmla="*/ 2507748 h 3750846"/>
              <a:gd name="connsiteX97" fmla="*/ 492928 w 4255008"/>
              <a:gd name="connsiteY97" fmla="*/ 2472319 h 3750846"/>
              <a:gd name="connsiteX98" fmla="*/ 457499 w 4255008"/>
              <a:gd name="connsiteY98" fmla="*/ 2441511 h 3750846"/>
              <a:gd name="connsiteX99" fmla="*/ 418988 w 4255008"/>
              <a:gd name="connsiteY99" fmla="*/ 2412245 h 3750846"/>
              <a:gd name="connsiteX100" fmla="*/ 380479 w 4255008"/>
              <a:gd name="connsiteY100" fmla="*/ 2382977 h 3750846"/>
              <a:gd name="connsiteX101" fmla="*/ 341969 w 4255008"/>
              <a:gd name="connsiteY101" fmla="*/ 2353710 h 3750846"/>
              <a:gd name="connsiteX102" fmla="*/ 304999 w 4255008"/>
              <a:gd name="connsiteY102" fmla="*/ 2324441 h 3750846"/>
              <a:gd name="connsiteX103" fmla="*/ 269570 w 4255008"/>
              <a:gd name="connsiteY103" fmla="*/ 2292094 h 3750846"/>
              <a:gd name="connsiteX104" fmla="*/ 238762 w 4255008"/>
              <a:gd name="connsiteY104" fmla="*/ 2259746 h 3750846"/>
              <a:gd name="connsiteX105" fmla="*/ 212576 w 4255008"/>
              <a:gd name="connsiteY105" fmla="*/ 2222776 h 3750846"/>
              <a:gd name="connsiteX106" fmla="*/ 192552 w 4255008"/>
              <a:gd name="connsiteY106" fmla="*/ 2184267 h 3750846"/>
              <a:gd name="connsiteX107" fmla="*/ 178688 w 4255008"/>
              <a:gd name="connsiteY107" fmla="*/ 2138056 h 3750846"/>
              <a:gd name="connsiteX108" fmla="*/ 172526 w 4255008"/>
              <a:gd name="connsiteY108" fmla="*/ 2090303 h 3750846"/>
              <a:gd name="connsiteX109" fmla="*/ 170984 w 4255008"/>
              <a:gd name="connsiteY109" fmla="*/ 2041008 h 3750846"/>
              <a:gd name="connsiteX110" fmla="*/ 175606 w 4255008"/>
              <a:gd name="connsiteY110" fmla="*/ 1988636 h 3750846"/>
              <a:gd name="connsiteX111" fmla="*/ 181768 w 4255008"/>
              <a:gd name="connsiteY111" fmla="*/ 1936263 h 3750846"/>
              <a:gd name="connsiteX112" fmla="*/ 189469 w 4255008"/>
              <a:gd name="connsiteY112" fmla="*/ 1883889 h 3750846"/>
              <a:gd name="connsiteX113" fmla="*/ 195632 w 4255008"/>
              <a:gd name="connsiteY113" fmla="*/ 1831516 h 3750846"/>
              <a:gd name="connsiteX114" fmla="*/ 198713 w 4255008"/>
              <a:gd name="connsiteY114" fmla="*/ 1779143 h 3750846"/>
              <a:gd name="connsiteX115" fmla="*/ 198713 w 4255008"/>
              <a:gd name="connsiteY115" fmla="*/ 1728309 h 3750846"/>
              <a:gd name="connsiteX116" fmla="*/ 192552 w 4255008"/>
              <a:gd name="connsiteY116" fmla="*/ 1680558 h 3750846"/>
              <a:gd name="connsiteX117" fmla="*/ 180228 w 4255008"/>
              <a:gd name="connsiteY117" fmla="*/ 1632805 h 3750846"/>
              <a:gd name="connsiteX118" fmla="*/ 161743 w 4255008"/>
              <a:gd name="connsiteY118" fmla="*/ 1588133 h 3750846"/>
              <a:gd name="connsiteX119" fmla="*/ 138637 w 4255008"/>
              <a:gd name="connsiteY119" fmla="*/ 1541921 h 3750846"/>
              <a:gd name="connsiteX120" fmla="*/ 112449 w 4255008"/>
              <a:gd name="connsiteY120" fmla="*/ 1495711 h 3750846"/>
              <a:gd name="connsiteX121" fmla="*/ 84724 w 4255008"/>
              <a:gd name="connsiteY121" fmla="*/ 1449498 h 3750846"/>
              <a:gd name="connsiteX122" fmla="*/ 58536 w 4255008"/>
              <a:gd name="connsiteY122" fmla="*/ 1404826 h 3750846"/>
              <a:gd name="connsiteX123" fmla="*/ 35429 w 4255008"/>
              <a:gd name="connsiteY123" fmla="*/ 1357075 h 3750846"/>
              <a:gd name="connsiteX124" fmla="*/ 16946 w 4255008"/>
              <a:gd name="connsiteY124" fmla="*/ 1310862 h 3750846"/>
              <a:gd name="connsiteX125" fmla="*/ 4623 w 4255008"/>
              <a:gd name="connsiteY125" fmla="*/ 1263110 h 3750846"/>
              <a:gd name="connsiteX126" fmla="*/ 0 w 4255008"/>
              <a:gd name="connsiteY126" fmla="*/ 1213817 h 3750846"/>
              <a:gd name="connsiteX127" fmla="*/ 4623 w 4255008"/>
              <a:gd name="connsiteY127" fmla="*/ 1164526 h 3750846"/>
              <a:gd name="connsiteX128" fmla="*/ 16946 w 4255008"/>
              <a:gd name="connsiteY128" fmla="*/ 1116774 h 3750846"/>
              <a:gd name="connsiteX129" fmla="*/ 35429 w 4255008"/>
              <a:gd name="connsiteY129" fmla="*/ 1070561 h 3750846"/>
              <a:gd name="connsiteX130" fmla="*/ 58536 w 4255008"/>
              <a:gd name="connsiteY130" fmla="*/ 1022810 h 3750846"/>
              <a:gd name="connsiteX131" fmla="*/ 84724 w 4255008"/>
              <a:gd name="connsiteY131" fmla="*/ 978137 h 3750846"/>
              <a:gd name="connsiteX132" fmla="*/ 112449 w 4255008"/>
              <a:gd name="connsiteY132" fmla="*/ 931927 h 3750846"/>
              <a:gd name="connsiteX133" fmla="*/ 138637 w 4255008"/>
              <a:gd name="connsiteY133" fmla="*/ 885714 h 3750846"/>
              <a:gd name="connsiteX134" fmla="*/ 161743 w 4255008"/>
              <a:gd name="connsiteY134" fmla="*/ 839503 h 3750846"/>
              <a:gd name="connsiteX135" fmla="*/ 180228 w 4255008"/>
              <a:gd name="connsiteY135" fmla="*/ 794830 h 3750846"/>
              <a:gd name="connsiteX136" fmla="*/ 192552 w 4255008"/>
              <a:gd name="connsiteY136" fmla="*/ 747078 h 3750846"/>
              <a:gd name="connsiteX137" fmla="*/ 198713 w 4255008"/>
              <a:gd name="connsiteY137" fmla="*/ 699327 h 3750846"/>
              <a:gd name="connsiteX138" fmla="*/ 198713 w 4255008"/>
              <a:gd name="connsiteY138" fmla="*/ 648494 h 3750846"/>
              <a:gd name="connsiteX139" fmla="*/ 195632 w 4255008"/>
              <a:gd name="connsiteY139" fmla="*/ 596120 h 3750846"/>
              <a:gd name="connsiteX140" fmla="*/ 189469 w 4255008"/>
              <a:gd name="connsiteY140" fmla="*/ 543747 h 3750846"/>
              <a:gd name="connsiteX141" fmla="*/ 181768 w 4255008"/>
              <a:gd name="connsiteY141" fmla="*/ 491372 h 3750846"/>
              <a:gd name="connsiteX142" fmla="*/ 175606 w 4255008"/>
              <a:gd name="connsiteY142" fmla="*/ 438999 h 3750846"/>
              <a:gd name="connsiteX143" fmla="*/ 170984 w 4255008"/>
              <a:gd name="connsiteY143" fmla="*/ 386627 h 3750846"/>
              <a:gd name="connsiteX144" fmla="*/ 172526 w 4255008"/>
              <a:gd name="connsiteY144" fmla="*/ 337334 h 3750846"/>
              <a:gd name="connsiteX145" fmla="*/ 178688 w 4255008"/>
              <a:gd name="connsiteY145" fmla="*/ 289582 h 3750846"/>
              <a:gd name="connsiteX146" fmla="*/ 192552 w 4255008"/>
              <a:gd name="connsiteY146" fmla="*/ 243369 h 3750846"/>
              <a:gd name="connsiteX147" fmla="*/ 212576 w 4255008"/>
              <a:gd name="connsiteY147" fmla="*/ 204861 h 3750846"/>
              <a:gd name="connsiteX148" fmla="*/ 238762 w 4255008"/>
              <a:gd name="connsiteY148" fmla="*/ 167891 h 3750846"/>
              <a:gd name="connsiteX149" fmla="*/ 269570 w 4255008"/>
              <a:gd name="connsiteY149" fmla="*/ 135542 h 3750846"/>
              <a:gd name="connsiteX150" fmla="*/ 304999 w 4255008"/>
              <a:gd name="connsiteY150" fmla="*/ 103195 h 3750846"/>
              <a:gd name="connsiteX151" fmla="*/ 341969 w 4255008"/>
              <a:gd name="connsiteY151" fmla="*/ 73925 h 3750846"/>
              <a:gd name="connsiteX152" fmla="*/ 380479 w 4255008"/>
              <a:gd name="connsiteY152" fmla="*/ 44658 h 3750846"/>
              <a:gd name="connsiteX153" fmla="*/ 418988 w 4255008"/>
              <a:gd name="connsiteY153" fmla="*/ 15391 h 3750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255008" h="3750846">
                <a:moveTo>
                  <a:pt x="439240" y="0"/>
                </a:moveTo>
                <a:lnTo>
                  <a:pt x="4255008" y="0"/>
                </a:lnTo>
                <a:lnTo>
                  <a:pt x="4255008" y="3063810"/>
                </a:lnTo>
                <a:lnTo>
                  <a:pt x="4223768" y="3077695"/>
                </a:lnTo>
                <a:lnTo>
                  <a:pt x="4179098" y="3093099"/>
                </a:lnTo>
                <a:lnTo>
                  <a:pt x="4134427" y="3106962"/>
                </a:lnTo>
                <a:lnTo>
                  <a:pt x="4086674" y="3119286"/>
                </a:lnTo>
                <a:lnTo>
                  <a:pt x="4040462" y="3131609"/>
                </a:lnTo>
                <a:lnTo>
                  <a:pt x="3994250" y="3145473"/>
                </a:lnTo>
                <a:lnTo>
                  <a:pt x="3949580" y="3160876"/>
                </a:lnTo>
                <a:lnTo>
                  <a:pt x="3907988" y="3179362"/>
                </a:lnTo>
                <a:lnTo>
                  <a:pt x="3869480" y="3200926"/>
                </a:lnTo>
                <a:lnTo>
                  <a:pt x="3835590" y="3228653"/>
                </a:lnTo>
                <a:lnTo>
                  <a:pt x="3800161" y="3259462"/>
                </a:lnTo>
                <a:lnTo>
                  <a:pt x="3769352" y="3294890"/>
                </a:lnTo>
                <a:lnTo>
                  <a:pt x="3740085" y="3331860"/>
                </a:lnTo>
                <a:lnTo>
                  <a:pt x="3710817" y="3370369"/>
                </a:lnTo>
                <a:lnTo>
                  <a:pt x="3681550" y="3408879"/>
                </a:lnTo>
                <a:lnTo>
                  <a:pt x="3652283" y="3445849"/>
                </a:lnTo>
                <a:lnTo>
                  <a:pt x="3619934" y="3481278"/>
                </a:lnTo>
                <a:lnTo>
                  <a:pt x="3587585" y="3512085"/>
                </a:lnTo>
                <a:lnTo>
                  <a:pt x="3550617" y="3538272"/>
                </a:lnTo>
                <a:lnTo>
                  <a:pt x="3512107" y="3558298"/>
                </a:lnTo>
                <a:lnTo>
                  <a:pt x="3465894" y="3572162"/>
                </a:lnTo>
                <a:lnTo>
                  <a:pt x="3418141" y="3578323"/>
                </a:lnTo>
                <a:lnTo>
                  <a:pt x="3368850" y="3579863"/>
                </a:lnTo>
                <a:lnTo>
                  <a:pt x="3316475" y="3575242"/>
                </a:lnTo>
                <a:lnTo>
                  <a:pt x="3264102" y="3569081"/>
                </a:lnTo>
                <a:lnTo>
                  <a:pt x="3211728" y="3561378"/>
                </a:lnTo>
                <a:lnTo>
                  <a:pt x="3159355" y="3555218"/>
                </a:lnTo>
                <a:lnTo>
                  <a:pt x="3106981" y="3552136"/>
                </a:lnTo>
                <a:lnTo>
                  <a:pt x="3056148" y="3552136"/>
                </a:lnTo>
                <a:lnTo>
                  <a:pt x="3008397" y="3558298"/>
                </a:lnTo>
                <a:lnTo>
                  <a:pt x="2959104" y="3570622"/>
                </a:lnTo>
                <a:lnTo>
                  <a:pt x="2914432" y="3589105"/>
                </a:lnTo>
                <a:lnTo>
                  <a:pt x="2868220" y="3613752"/>
                </a:lnTo>
                <a:lnTo>
                  <a:pt x="2822009" y="3638399"/>
                </a:lnTo>
                <a:lnTo>
                  <a:pt x="2775796" y="3666125"/>
                </a:lnTo>
                <a:lnTo>
                  <a:pt x="2731124" y="3692312"/>
                </a:lnTo>
                <a:lnTo>
                  <a:pt x="2683373" y="3715417"/>
                </a:lnTo>
                <a:lnTo>
                  <a:pt x="2637160" y="3733903"/>
                </a:lnTo>
                <a:lnTo>
                  <a:pt x="2589408" y="3746226"/>
                </a:lnTo>
                <a:lnTo>
                  <a:pt x="2540116" y="3750846"/>
                </a:lnTo>
                <a:lnTo>
                  <a:pt x="2490824" y="3746226"/>
                </a:lnTo>
                <a:lnTo>
                  <a:pt x="2443071" y="3733903"/>
                </a:lnTo>
                <a:lnTo>
                  <a:pt x="2396860" y="3715417"/>
                </a:lnTo>
                <a:lnTo>
                  <a:pt x="2349108" y="3692312"/>
                </a:lnTo>
                <a:lnTo>
                  <a:pt x="2304434" y="3666125"/>
                </a:lnTo>
                <a:lnTo>
                  <a:pt x="2258223" y="3638399"/>
                </a:lnTo>
                <a:lnTo>
                  <a:pt x="2212010" y="3613752"/>
                </a:lnTo>
                <a:lnTo>
                  <a:pt x="2165800" y="3589105"/>
                </a:lnTo>
                <a:lnTo>
                  <a:pt x="2119589" y="3570622"/>
                </a:lnTo>
                <a:lnTo>
                  <a:pt x="2071836" y="3558298"/>
                </a:lnTo>
                <a:lnTo>
                  <a:pt x="2024083" y="3552136"/>
                </a:lnTo>
                <a:lnTo>
                  <a:pt x="1973249" y="3552136"/>
                </a:lnTo>
                <a:lnTo>
                  <a:pt x="1920876" y="3555218"/>
                </a:lnTo>
                <a:lnTo>
                  <a:pt x="1868503" y="3561378"/>
                </a:lnTo>
                <a:lnTo>
                  <a:pt x="1816128" y="3569081"/>
                </a:lnTo>
                <a:lnTo>
                  <a:pt x="1763754" y="3575242"/>
                </a:lnTo>
                <a:lnTo>
                  <a:pt x="1711381" y="3579863"/>
                </a:lnTo>
                <a:lnTo>
                  <a:pt x="1662090" y="3578323"/>
                </a:lnTo>
                <a:lnTo>
                  <a:pt x="1614338" y="3572162"/>
                </a:lnTo>
                <a:lnTo>
                  <a:pt x="1568125" y="3558298"/>
                </a:lnTo>
                <a:lnTo>
                  <a:pt x="1529616" y="3538272"/>
                </a:lnTo>
                <a:lnTo>
                  <a:pt x="1492645" y="3512085"/>
                </a:lnTo>
                <a:lnTo>
                  <a:pt x="1460298" y="3481278"/>
                </a:lnTo>
                <a:lnTo>
                  <a:pt x="1427948" y="3445849"/>
                </a:lnTo>
                <a:lnTo>
                  <a:pt x="1398681" y="3408879"/>
                </a:lnTo>
                <a:lnTo>
                  <a:pt x="1369414" y="3370369"/>
                </a:lnTo>
                <a:lnTo>
                  <a:pt x="1340147" y="3331860"/>
                </a:lnTo>
                <a:lnTo>
                  <a:pt x="1310879" y="3294890"/>
                </a:lnTo>
                <a:lnTo>
                  <a:pt x="1280071" y="3259462"/>
                </a:lnTo>
                <a:lnTo>
                  <a:pt x="1244641" y="3228653"/>
                </a:lnTo>
                <a:lnTo>
                  <a:pt x="1210752" y="3200926"/>
                </a:lnTo>
                <a:lnTo>
                  <a:pt x="1172242" y="3179362"/>
                </a:lnTo>
                <a:lnTo>
                  <a:pt x="1130652" y="3160876"/>
                </a:lnTo>
                <a:lnTo>
                  <a:pt x="1085981" y="3145473"/>
                </a:lnTo>
                <a:lnTo>
                  <a:pt x="1039768" y="3131609"/>
                </a:lnTo>
                <a:lnTo>
                  <a:pt x="993558" y="3119286"/>
                </a:lnTo>
                <a:lnTo>
                  <a:pt x="945805" y="3106962"/>
                </a:lnTo>
                <a:lnTo>
                  <a:pt x="901134" y="3093099"/>
                </a:lnTo>
                <a:lnTo>
                  <a:pt x="856461" y="3077695"/>
                </a:lnTo>
                <a:lnTo>
                  <a:pt x="814872" y="3059209"/>
                </a:lnTo>
                <a:lnTo>
                  <a:pt x="777901" y="3036103"/>
                </a:lnTo>
                <a:lnTo>
                  <a:pt x="744012" y="3008376"/>
                </a:lnTo>
                <a:lnTo>
                  <a:pt x="716286" y="2974489"/>
                </a:lnTo>
                <a:lnTo>
                  <a:pt x="693181" y="2937519"/>
                </a:lnTo>
                <a:lnTo>
                  <a:pt x="674695" y="2895927"/>
                </a:lnTo>
                <a:lnTo>
                  <a:pt x="659292" y="2851257"/>
                </a:lnTo>
                <a:lnTo>
                  <a:pt x="645428" y="2806586"/>
                </a:lnTo>
                <a:lnTo>
                  <a:pt x="633104" y="2758833"/>
                </a:lnTo>
                <a:lnTo>
                  <a:pt x="620780" y="2712622"/>
                </a:lnTo>
                <a:lnTo>
                  <a:pt x="606917" y="2666410"/>
                </a:lnTo>
                <a:lnTo>
                  <a:pt x="591513" y="2621737"/>
                </a:lnTo>
                <a:lnTo>
                  <a:pt x="573028" y="2580146"/>
                </a:lnTo>
                <a:lnTo>
                  <a:pt x="551462" y="2541637"/>
                </a:lnTo>
                <a:lnTo>
                  <a:pt x="523737" y="2507748"/>
                </a:lnTo>
                <a:lnTo>
                  <a:pt x="492928" y="2472319"/>
                </a:lnTo>
                <a:lnTo>
                  <a:pt x="457499" y="2441511"/>
                </a:lnTo>
                <a:lnTo>
                  <a:pt x="418988" y="2412245"/>
                </a:lnTo>
                <a:lnTo>
                  <a:pt x="380479" y="2382977"/>
                </a:lnTo>
                <a:lnTo>
                  <a:pt x="341969" y="2353710"/>
                </a:lnTo>
                <a:lnTo>
                  <a:pt x="304999" y="2324441"/>
                </a:lnTo>
                <a:lnTo>
                  <a:pt x="269570" y="2292094"/>
                </a:lnTo>
                <a:lnTo>
                  <a:pt x="238762" y="2259746"/>
                </a:lnTo>
                <a:lnTo>
                  <a:pt x="212576" y="2222776"/>
                </a:lnTo>
                <a:lnTo>
                  <a:pt x="192552" y="2184267"/>
                </a:lnTo>
                <a:lnTo>
                  <a:pt x="178688" y="2138056"/>
                </a:lnTo>
                <a:lnTo>
                  <a:pt x="172526" y="2090303"/>
                </a:lnTo>
                <a:lnTo>
                  <a:pt x="170984" y="2041008"/>
                </a:lnTo>
                <a:lnTo>
                  <a:pt x="175606" y="1988636"/>
                </a:lnTo>
                <a:lnTo>
                  <a:pt x="181768" y="1936263"/>
                </a:lnTo>
                <a:lnTo>
                  <a:pt x="189469" y="1883889"/>
                </a:lnTo>
                <a:lnTo>
                  <a:pt x="195632" y="1831516"/>
                </a:lnTo>
                <a:lnTo>
                  <a:pt x="198713" y="1779143"/>
                </a:lnTo>
                <a:lnTo>
                  <a:pt x="198713" y="1728309"/>
                </a:lnTo>
                <a:lnTo>
                  <a:pt x="192552" y="1680558"/>
                </a:lnTo>
                <a:lnTo>
                  <a:pt x="180228" y="1632805"/>
                </a:lnTo>
                <a:lnTo>
                  <a:pt x="161743" y="1588133"/>
                </a:lnTo>
                <a:lnTo>
                  <a:pt x="138637" y="1541921"/>
                </a:lnTo>
                <a:lnTo>
                  <a:pt x="112449" y="1495711"/>
                </a:lnTo>
                <a:lnTo>
                  <a:pt x="84724" y="1449498"/>
                </a:lnTo>
                <a:lnTo>
                  <a:pt x="58536" y="1404826"/>
                </a:lnTo>
                <a:lnTo>
                  <a:pt x="35429" y="1357075"/>
                </a:lnTo>
                <a:lnTo>
                  <a:pt x="16946" y="1310862"/>
                </a:lnTo>
                <a:lnTo>
                  <a:pt x="4623" y="1263110"/>
                </a:lnTo>
                <a:lnTo>
                  <a:pt x="0" y="1213817"/>
                </a:lnTo>
                <a:lnTo>
                  <a:pt x="4623" y="1164526"/>
                </a:lnTo>
                <a:lnTo>
                  <a:pt x="16946" y="1116774"/>
                </a:lnTo>
                <a:lnTo>
                  <a:pt x="35429" y="1070561"/>
                </a:lnTo>
                <a:lnTo>
                  <a:pt x="58536" y="1022810"/>
                </a:lnTo>
                <a:lnTo>
                  <a:pt x="84724" y="978137"/>
                </a:lnTo>
                <a:lnTo>
                  <a:pt x="112449" y="931927"/>
                </a:lnTo>
                <a:lnTo>
                  <a:pt x="138637" y="885714"/>
                </a:lnTo>
                <a:lnTo>
                  <a:pt x="161743" y="839503"/>
                </a:lnTo>
                <a:lnTo>
                  <a:pt x="180228" y="794830"/>
                </a:lnTo>
                <a:lnTo>
                  <a:pt x="192552" y="747078"/>
                </a:lnTo>
                <a:lnTo>
                  <a:pt x="198713" y="699327"/>
                </a:lnTo>
                <a:lnTo>
                  <a:pt x="198713" y="648494"/>
                </a:lnTo>
                <a:lnTo>
                  <a:pt x="195632" y="596120"/>
                </a:lnTo>
                <a:lnTo>
                  <a:pt x="189469" y="543747"/>
                </a:lnTo>
                <a:lnTo>
                  <a:pt x="181768" y="491372"/>
                </a:lnTo>
                <a:lnTo>
                  <a:pt x="175606" y="438999"/>
                </a:lnTo>
                <a:lnTo>
                  <a:pt x="170984" y="386627"/>
                </a:lnTo>
                <a:lnTo>
                  <a:pt x="172526" y="337334"/>
                </a:lnTo>
                <a:lnTo>
                  <a:pt x="178688" y="289582"/>
                </a:lnTo>
                <a:lnTo>
                  <a:pt x="192552" y="243369"/>
                </a:lnTo>
                <a:lnTo>
                  <a:pt x="212576" y="204861"/>
                </a:lnTo>
                <a:lnTo>
                  <a:pt x="238762" y="167891"/>
                </a:lnTo>
                <a:lnTo>
                  <a:pt x="269570" y="135542"/>
                </a:lnTo>
                <a:lnTo>
                  <a:pt x="304999" y="103195"/>
                </a:lnTo>
                <a:lnTo>
                  <a:pt x="341969" y="73925"/>
                </a:lnTo>
                <a:lnTo>
                  <a:pt x="380479" y="44658"/>
                </a:lnTo>
                <a:lnTo>
                  <a:pt x="418988" y="1539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5" name="Freeform: Shape 70">
            <a:extLst>
              <a:ext uri="{FF2B5EF4-FFF2-40B4-BE49-F238E27FC236}">
                <a16:creationId xmlns:a16="http://schemas.microsoft.com/office/drawing/2014/main" id="{5FAA0D41-326B-4806-BC2B-BA2783E5B7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5618" y="0"/>
            <a:ext cx="4166383" cy="3662328"/>
          </a:xfrm>
          <a:custGeom>
            <a:avLst/>
            <a:gdLst>
              <a:gd name="connsiteX0" fmla="*/ 474841 w 4166383"/>
              <a:gd name="connsiteY0" fmla="*/ 0 h 3662328"/>
              <a:gd name="connsiteX1" fmla="*/ 4166383 w 4166383"/>
              <a:gd name="connsiteY1" fmla="*/ 0 h 3662328"/>
              <a:gd name="connsiteX2" fmla="*/ 4166383 w 4166383"/>
              <a:gd name="connsiteY2" fmla="*/ 2960939 h 3662328"/>
              <a:gd name="connsiteX3" fmla="*/ 4152224 w 4166383"/>
              <a:gd name="connsiteY3" fmla="*/ 2972523 h 3662328"/>
              <a:gd name="connsiteX4" fmla="*/ 4116543 w 4166383"/>
              <a:gd name="connsiteY4" fmla="*/ 2994823 h 3662328"/>
              <a:gd name="connsiteX5" fmla="*/ 4076403 w 4166383"/>
              <a:gd name="connsiteY5" fmla="*/ 3012663 h 3662328"/>
              <a:gd name="connsiteX6" fmla="*/ 4033291 w 4166383"/>
              <a:gd name="connsiteY6" fmla="*/ 3027530 h 3662328"/>
              <a:gd name="connsiteX7" fmla="*/ 3990179 w 4166383"/>
              <a:gd name="connsiteY7" fmla="*/ 3040909 h 3662328"/>
              <a:gd name="connsiteX8" fmla="*/ 3944092 w 4166383"/>
              <a:gd name="connsiteY8" fmla="*/ 3052803 h 3662328"/>
              <a:gd name="connsiteX9" fmla="*/ 3899491 w 4166383"/>
              <a:gd name="connsiteY9" fmla="*/ 3064697 h 3662328"/>
              <a:gd name="connsiteX10" fmla="*/ 3854893 w 4166383"/>
              <a:gd name="connsiteY10" fmla="*/ 3078077 h 3662328"/>
              <a:gd name="connsiteX11" fmla="*/ 3811781 w 4166383"/>
              <a:gd name="connsiteY11" fmla="*/ 3092943 h 3662328"/>
              <a:gd name="connsiteX12" fmla="*/ 3771641 w 4166383"/>
              <a:gd name="connsiteY12" fmla="*/ 3110783 h 3662328"/>
              <a:gd name="connsiteX13" fmla="*/ 3734475 w 4166383"/>
              <a:gd name="connsiteY13" fmla="*/ 3131595 h 3662328"/>
              <a:gd name="connsiteX14" fmla="*/ 3701768 w 4166383"/>
              <a:gd name="connsiteY14" fmla="*/ 3158355 h 3662328"/>
              <a:gd name="connsiteX15" fmla="*/ 3667575 w 4166383"/>
              <a:gd name="connsiteY15" fmla="*/ 3188088 h 3662328"/>
              <a:gd name="connsiteX16" fmla="*/ 3637841 w 4166383"/>
              <a:gd name="connsiteY16" fmla="*/ 3222281 h 3662328"/>
              <a:gd name="connsiteX17" fmla="*/ 3609595 w 4166383"/>
              <a:gd name="connsiteY17" fmla="*/ 3257961 h 3662328"/>
              <a:gd name="connsiteX18" fmla="*/ 3581349 w 4166383"/>
              <a:gd name="connsiteY18" fmla="*/ 3295126 h 3662328"/>
              <a:gd name="connsiteX19" fmla="*/ 3553102 w 4166383"/>
              <a:gd name="connsiteY19" fmla="*/ 3332293 h 3662328"/>
              <a:gd name="connsiteX20" fmla="*/ 3524856 w 4166383"/>
              <a:gd name="connsiteY20" fmla="*/ 3367972 h 3662328"/>
              <a:gd name="connsiteX21" fmla="*/ 3493636 w 4166383"/>
              <a:gd name="connsiteY21" fmla="*/ 3402165 h 3662328"/>
              <a:gd name="connsiteX22" fmla="*/ 3462416 w 4166383"/>
              <a:gd name="connsiteY22" fmla="*/ 3431897 h 3662328"/>
              <a:gd name="connsiteX23" fmla="*/ 3426738 w 4166383"/>
              <a:gd name="connsiteY23" fmla="*/ 3457171 h 3662328"/>
              <a:gd name="connsiteX24" fmla="*/ 3389571 w 4166383"/>
              <a:gd name="connsiteY24" fmla="*/ 3476498 h 3662328"/>
              <a:gd name="connsiteX25" fmla="*/ 3344970 w 4166383"/>
              <a:gd name="connsiteY25" fmla="*/ 3489878 h 3662328"/>
              <a:gd name="connsiteX26" fmla="*/ 3298883 w 4166383"/>
              <a:gd name="connsiteY26" fmla="*/ 3495825 h 3662328"/>
              <a:gd name="connsiteX27" fmla="*/ 3251312 w 4166383"/>
              <a:gd name="connsiteY27" fmla="*/ 3497311 h 3662328"/>
              <a:gd name="connsiteX28" fmla="*/ 3200765 w 4166383"/>
              <a:gd name="connsiteY28" fmla="*/ 3492850 h 3662328"/>
              <a:gd name="connsiteX29" fmla="*/ 3150219 w 4166383"/>
              <a:gd name="connsiteY29" fmla="*/ 3486905 h 3662328"/>
              <a:gd name="connsiteX30" fmla="*/ 3099672 w 4166383"/>
              <a:gd name="connsiteY30" fmla="*/ 3479470 h 3662328"/>
              <a:gd name="connsiteX31" fmla="*/ 3049127 w 4166383"/>
              <a:gd name="connsiteY31" fmla="*/ 3473525 h 3662328"/>
              <a:gd name="connsiteX32" fmla="*/ 2998579 w 4166383"/>
              <a:gd name="connsiteY32" fmla="*/ 3470551 h 3662328"/>
              <a:gd name="connsiteX33" fmla="*/ 2949520 w 4166383"/>
              <a:gd name="connsiteY33" fmla="*/ 3470551 h 3662328"/>
              <a:gd name="connsiteX34" fmla="*/ 2903435 w 4166383"/>
              <a:gd name="connsiteY34" fmla="*/ 3476498 h 3662328"/>
              <a:gd name="connsiteX35" fmla="*/ 2855862 w 4166383"/>
              <a:gd name="connsiteY35" fmla="*/ 3488392 h 3662328"/>
              <a:gd name="connsiteX36" fmla="*/ 2812749 w 4166383"/>
              <a:gd name="connsiteY36" fmla="*/ 3506230 h 3662328"/>
              <a:gd name="connsiteX37" fmla="*/ 2768149 w 4166383"/>
              <a:gd name="connsiteY37" fmla="*/ 3530017 h 3662328"/>
              <a:gd name="connsiteX38" fmla="*/ 2723551 w 4166383"/>
              <a:gd name="connsiteY38" fmla="*/ 3553804 h 3662328"/>
              <a:gd name="connsiteX39" fmla="*/ 2678950 w 4166383"/>
              <a:gd name="connsiteY39" fmla="*/ 3580563 h 3662328"/>
              <a:gd name="connsiteX40" fmla="*/ 2635836 w 4166383"/>
              <a:gd name="connsiteY40" fmla="*/ 3605836 h 3662328"/>
              <a:gd name="connsiteX41" fmla="*/ 2589751 w 4166383"/>
              <a:gd name="connsiteY41" fmla="*/ 3628136 h 3662328"/>
              <a:gd name="connsiteX42" fmla="*/ 2545151 w 4166383"/>
              <a:gd name="connsiteY42" fmla="*/ 3645976 h 3662328"/>
              <a:gd name="connsiteX43" fmla="*/ 2499064 w 4166383"/>
              <a:gd name="connsiteY43" fmla="*/ 3657869 h 3662328"/>
              <a:gd name="connsiteX44" fmla="*/ 2451493 w 4166383"/>
              <a:gd name="connsiteY44" fmla="*/ 3662328 h 3662328"/>
              <a:gd name="connsiteX45" fmla="*/ 2403920 w 4166383"/>
              <a:gd name="connsiteY45" fmla="*/ 3657869 h 3662328"/>
              <a:gd name="connsiteX46" fmla="*/ 2357833 w 4166383"/>
              <a:gd name="connsiteY46" fmla="*/ 3645976 h 3662328"/>
              <a:gd name="connsiteX47" fmla="*/ 2313235 w 4166383"/>
              <a:gd name="connsiteY47" fmla="*/ 3628136 h 3662328"/>
              <a:gd name="connsiteX48" fmla="*/ 2267148 w 4166383"/>
              <a:gd name="connsiteY48" fmla="*/ 3605836 h 3662328"/>
              <a:gd name="connsiteX49" fmla="*/ 2224034 w 4166383"/>
              <a:gd name="connsiteY49" fmla="*/ 3580563 h 3662328"/>
              <a:gd name="connsiteX50" fmla="*/ 2179435 w 4166383"/>
              <a:gd name="connsiteY50" fmla="*/ 3553804 h 3662328"/>
              <a:gd name="connsiteX51" fmla="*/ 2134835 w 4166383"/>
              <a:gd name="connsiteY51" fmla="*/ 3530017 h 3662328"/>
              <a:gd name="connsiteX52" fmla="*/ 2090236 w 4166383"/>
              <a:gd name="connsiteY52" fmla="*/ 3506230 h 3662328"/>
              <a:gd name="connsiteX53" fmla="*/ 2045637 w 4166383"/>
              <a:gd name="connsiteY53" fmla="*/ 3488392 h 3662328"/>
              <a:gd name="connsiteX54" fmla="*/ 1999551 w 4166383"/>
              <a:gd name="connsiteY54" fmla="*/ 3476498 h 3662328"/>
              <a:gd name="connsiteX55" fmla="*/ 1953464 w 4166383"/>
              <a:gd name="connsiteY55" fmla="*/ 3470551 h 3662328"/>
              <a:gd name="connsiteX56" fmla="*/ 1904403 w 4166383"/>
              <a:gd name="connsiteY56" fmla="*/ 3470551 h 3662328"/>
              <a:gd name="connsiteX57" fmla="*/ 1853857 w 4166383"/>
              <a:gd name="connsiteY57" fmla="*/ 3473525 h 3662328"/>
              <a:gd name="connsiteX58" fmla="*/ 1803312 w 4166383"/>
              <a:gd name="connsiteY58" fmla="*/ 3479470 h 3662328"/>
              <a:gd name="connsiteX59" fmla="*/ 1752765 w 4166383"/>
              <a:gd name="connsiteY59" fmla="*/ 3486905 h 3662328"/>
              <a:gd name="connsiteX60" fmla="*/ 1702217 w 4166383"/>
              <a:gd name="connsiteY60" fmla="*/ 3492850 h 3662328"/>
              <a:gd name="connsiteX61" fmla="*/ 1651672 w 4166383"/>
              <a:gd name="connsiteY61" fmla="*/ 3497311 h 3662328"/>
              <a:gd name="connsiteX62" fmla="*/ 1604101 w 4166383"/>
              <a:gd name="connsiteY62" fmla="*/ 3495825 h 3662328"/>
              <a:gd name="connsiteX63" fmla="*/ 1558015 w 4166383"/>
              <a:gd name="connsiteY63" fmla="*/ 3489878 h 3662328"/>
              <a:gd name="connsiteX64" fmla="*/ 1513414 w 4166383"/>
              <a:gd name="connsiteY64" fmla="*/ 3476498 h 3662328"/>
              <a:gd name="connsiteX65" fmla="*/ 1476248 w 4166383"/>
              <a:gd name="connsiteY65" fmla="*/ 3457171 h 3662328"/>
              <a:gd name="connsiteX66" fmla="*/ 1440567 w 4166383"/>
              <a:gd name="connsiteY66" fmla="*/ 3431897 h 3662328"/>
              <a:gd name="connsiteX67" fmla="*/ 1409349 w 4166383"/>
              <a:gd name="connsiteY67" fmla="*/ 3402165 h 3662328"/>
              <a:gd name="connsiteX68" fmla="*/ 1378128 w 4166383"/>
              <a:gd name="connsiteY68" fmla="*/ 3367972 h 3662328"/>
              <a:gd name="connsiteX69" fmla="*/ 1349882 w 4166383"/>
              <a:gd name="connsiteY69" fmla="*/ 3332293 h 3662328"/>
              <a:gd name="connsiteX70" fmla="*/ 1321636 w 4166383"/>
              <a:gd name="connsiteY70" fmla="*/ 3295126 h 3662328"/>
              <a:gd name="connsiteX71" fmla="*/ 1293389 w 4166383"/>
              <a:gd name="connsiteY71" fmla="*/ 3257961 h 3662328"/>
              <a:gd name="connsiteX72" fmla="*/ 1265143 w 4166383"/>
              <a:gd name="connsiteY72" fmla="*/ 3222281 h 3662328"/>
              <a:gd name="connsiteX73" fmla="*/ 1235409 w 4166383"/>
              <a:gd name="connsiteY73" fmla="*/ 3188088 h 3662328"/>
              <a:gd name="connsiteX74" fmla="*/ 1201216 w 4166383"/>
              <a:gd name="connsiteY74" fmla="*/ 3158355 h 3662328"/>
              <a:gd name="connsiteX75" fmla="*/ 1168509 w 4166383"/>
              <a:gd name="connsiteY75" fmla="*/ 3131595 h 3662328"/>
              <a:gd name="connsiteX76" fmla="*/ 1131343 w 4166383"/>
              <a:gd name="connsiteY76" fmla="*/ 3110783 h 3662328"/>
              <a:gd name="connsiteX77" fmla="*/ 1091204 w 4166383"/>
              <a:gd name="connsiteY77" fmla="*/ 3092943 h 3662328"/>
              <a:gd name="connsiteX78" fmla="*/ 1048091 w 4166383"/>
              <a:gd name="connsiteY78" fmla="*/ 3078077 h 3662328"/>
              <a:gd name="connsiteX79" fmla="*/ 1003491 w 4166383"/>
              <a:gd name="connsiteY79" fmla="*/ 3064697 h 3662328"/>
              <a:gd name="connsiteX80" fmla="*/ 958893 w 4166383"/>
              <a:gd name="connsiteY80" fmla="*/ 3052803 h 3662328"/>
              <a:gd name="connsiteX81" fmla="*/ 912806 w 4166383"/>
              <a:gd name="connsiteY81" fmla="*/ 3040909 h 3662328"/>
              <a:gd name="connsiteX82" fmla="*/ 869693 w 4166383"/>
              <a:gd name="connsiteY82" fmla="*/ 3027530 h 3662328"/>
              <a:gd name="connsiteX83" fmla="*/ 826579 w 4166383"/>
              <a:gd name="connsiteY83" fmla="*/ 3012663 h 3662328"/>
              <a:gd name="connsiteX84" fmla="*/ 786441 w 4166383"/>
              <a:gd name="connsiteY84" fmla="*/ 2994823 h 3662328"/>
              <a:gd name="connsiteX85" fmla="*/ 750760 w 4166383"/>
              <a:gd name="connsiteY85" fmla="*/ 2972523 h 3662328"/>
              <a:gd name="connsiteX86" fmla="*/ 718053 w 4166383"/>
              <a:gd name="connsiteY86" fmla="*/ 2945763 h 3662328"/>
              <a:gd name="connsiteX87" fmla="*/ 691295 w 4166383"/>
              <a:gd name="connsiteY87" fmla="*/ 2913058 h 3662328"/>
              <a:gd name="connsiteX88" fmla="*/ 668996 w 4166383"/>
              <a:gd name="connsiteY88" fmla="*/ 2877378 h 3662328"/>
              <a:gd name="connsiteX89" fmla="*/ 651155 w 4166383"/>
              <a:gd name="connsiteY89" fmla="*/ 2837238 h 3662328"/>
              <a:gd name="connsiteX90" fmla="*/ 636289 w 4166383"/>
              <a:gd name="connsiteY90" fmla="*/ 2794126 h 3662328"/>
              <a:gd name="connsiteX91" fmla="*/ 622909 w 4166383"/>
              <a:gd name="connsiteY91" fmla="*/ 2751014 h 3662328"/>
              <a:gd name="connsiteX92" fmla="*/ 611016 w 4166383"/>
              <a:gd name="connsiteY92" fmla="*/ 2704927 h 3662328"/>
              <a:gd name="connsiteX93" fmla="*/ 599122 w 4166383"/>
              <a:gd name="connsiteY93" fmla="*/ 2660328 h 3662328"/>
              <a:gd name="connsiteX94" fmla="*/ 585742 w 4166383"/>
              <a:gd name="connsiteY94" fmla="*/ 2615729 h 3662328"/>
              <a:gd name="connsiteX95" fmla="*/ 570876 w 4166383"/>
              <a:gd name="connsiteY95" fmla="*/ 2572614 h 3662328"/>
              <a:gd name="connsiteX96" fmla="*/ 553035 w 4166383"/>
              <a:gd name="connsiteY96" fmla="*/ 2532474 h 3662328"/>
              <a:gd name="connsiteX97" fmla="*/ 532222 w 4166383"/>
              <a:gd name="connsiteY97" fmla="*/ 2495309 h 3662328"/>
              <a:gd name="connsiteX98" fmla="*/ 505464 w 4166383"/>
              <a:gd name="connsiteY98" fmla="*/ 2462603 h 3662328"/>
              <a:gd name="connsiteX99" fmla="*/ 475730 w 4166383"/>
              <a:gd name="connsiteY99" fmla="*/ 2428409 h 3662328"/>
              <a:gd name="connsiteX100" fmla="*/ 441537 w 4166383"/>
              <a:gd name="connsiteY100" fmla="*/ 2398677 h 3662328"/>
              <a:gd name="connsiteX101" fmla="*/ 404369 w 4166383"/>
              <a:gd name="connsiteY101" fmla="*/ 2370431 h 3662328"/>
              <a:gd name="connsiteX102" fmla="*/ 367204 w 4166383"/>
              <a:gd name="connsiteY102" fmla="*/ 2342185 h 3662328"/>
              <a:gd name="connsiteX103" fmla="*/ 330038 w 4166383"/>
              <a:gd name="connsiteY103" fmla="*/ 2313939 h 3662328"/>
              <a:gd name="connsiteX104" fmla="*/ 294358 w 4166383"/>
              <a:gd name="connsiteY104" fmla="*/ 2285691 h 3662328"/>
              <a:gd name="connsiteX105" fmla="*/ 260165 w 4166383"/>
              <a:gd name="connsiteY105" fmla="*/ 2254473 h 3662328"/>
              <a:gd name="connsiteX106" fmla="*/ 230432 w 4166383"/>
              <a:gd name="connsiteY106" fmla="*/ 2223253 h 3662328"/>
              <a:gd name="connsiteX107" fmla="*/ 205160 w 4166383"/>
              <a:gd name="connsiteY107" fmla="*/ 2187573 h 3662328"/>
              <a:gd name="connsiteX108" fmla="*/ 185834 w 4166383"/>
              <a:gd name="connsiteY108" fmla="*/ 2150408 h 3662328"/>
              <a:gd name="connsiteX109" fmla="*/ 172453 w 4166383"/>
              <a:gd name="connsiteY109" fmla="*/ 2105809 h 3662328"/>
              <a:gd name="connsiteX110" fmla="*/ 166507 w 4166383"/>
              <a:gd name="connsiteY110" fmla="*/ 2059722 h 3662328"/>
              <a:gd name="connsiteX111" fmla="*/ 165019 w 4166383"/>
              <a:gd name="connsiteY111" fmla="*/ 2012148 h 3662328"/>
              <a:gd name="connsiteX112" fmla="*/ 169479 w 4166383"/>
              <a:gd name="connsiteY112" fmla="*/ 1961602 h 3662328"/>
              <a:gd name="connsiteX113" fmla="*/ 175426 w 4166383"/>
              <a:gd name="connsiteY113" fmla="*/ 1911057 h 3662328"/>
              <a:gd name="connsiteX114" fmla="*/ 182859 w 4166383"/>
              <a:gd name="connsiteY114" fmla="*/ 1860510 h 3662328"/>
              <a:gd name="connsiteX115" fmla="*/ 188806 w 4166383"/>
              <a:gd name="connsiteY115" fmla="*/ 1809964 h 3662328"/>
              <a:gd name="connsiteX116" fmla="*/ 191780 w 4166383"/>
              <a:gd name="connsiteY116" fmla="*/ 1759419 h 3662328"/>
              <a:gd name="connsiteX117" fmla="*/ 191780 w 4166383"/>
              <a:gd name="connsiteY117" fmla="*/ 1710358 h 3662328"/>
              <a:gd name="connsiteX118" fmla="*/ 185834 w 4166383"/>
              <a:gd name="connsiteY118" fmla="*/ 1664274 h 3662328"/>
              <a:gd name="connsiteX119" fmla="*/ 173940 w 4166383"/>
              <a:gd name="connsiteY119" fmla="*/ 1618187 h 3662328"/>
              <a:gd name="connsiteX120" fmla="*/ 156100 w 4166383"/>
              <a:gd name="connsiteY120" fmla="*/ 1575073 h 3662328"/>
              <a:gd name="connsiteX121" fmla="*/ 133800 w 4166383"/>
              <a:gd name="connsiteY121" fmla="*/ 1530474 h 3662328"/>
              <a:gd name="connsiteX122" fmla="*/ 108526 w 4166383"/>
              <a:gd name="connsiteY122" fmla="*/ 1485876 h 3662328"/>
              <a:gd name="connsiteX123" fmla="*/ 81768 w 4166383"/>
              <a:gd name="connsiteY123" fmla="*/ 1441276 h 3662328"/>
              <a:gd name="connsiteX124" fmla="*/ 56494 w 4166383"/>
              <a:gd name="connsiteY124" fmla="*/ 1398162 h 3662328"/>
              <a:gd name="connsiteX125" fmla="*/ 34193 w 4166383"/>
              <a:gd name="connsiteY125" fmla="*/ 1352077 h 3662328"/>
              <a:gd name="connsiteX126" fmla="*/ 16355 w 4166383"/>
              <a:gd name="connsiteY126" fmla="*/ 1307477 h 3662328"/>
              <a:gd name="connsiteX127" fmla="*/ 4461 w 4166383"/>
              <a:gd name="connsiteY127" fmla="*/ 1261390 h 3662328"/>
              <a:gd name="connsiteX128" fmla="*/ 0 w 4166383"/>
              <a:gd name="connsiteY128" fmla="*/ 1213817 h 3662328"/>
              <a:gd name="connsiteX129" fmla="*/ 4461 w 4166383"/>
              <a:gd name="connsiteY129" fmla="*/ 1166246 h 3662328"/>
              <a:gd name="connsiteX130" fmla="*/ 16355 w 4166383"/>
              <a:gd name="connsiteY130" fmla="*/ 1120160 h 3662328"/>
              <a:gd name="connsiteX131" fmla="*/ 34193 w 4166383"/>
              <a:gd name="connsiteY131" fmla="*/ 1075560 h 3662328"/>
              <a:gd name="connsiteX132" fmla="*/ 56494 w 4166383"/>
              <a:gd name="connsiteY132" fmla="*/ 1029475 h 3662328"/>
              <a:gd name="connsiteX133" fmla="*/ 81768 w 4166383"/>
              <a:gd name="connsiteY133" fmla="*/ 986360 h 3662328"/>
              <a:gd name="connsiteX134" fmla="*/ 108526 w 4166383"/>
              <a:gd name="connsiteY134" fmla="*/ 941762 h 3662328"/>
              <a:gd name="connsiteX135" fmla="*/ 133800 w 4166383"/>
              <a:gd name="connsiteY135" fmla="*/ 897162 h 3662328"/>
              <a:gd name="connsiteX136" fmla="*/ 156100 w 4166383"/>
              <a:gd name="connsiteY136" fmla="*/ 852563 h 3662328"/>
              <a:gd name="connsiteX137" fmla="*/ 173940 w 4166383"/>
              <a:gd name="connsiteY137" fmla="*/ 809449 h 3662328"/>
              <a:gd name="connsiteX138" fmla="*/ 185834 w 4166383"/>
              <a:gd name="connsiteY138" fmla="*/ 763363 h 3662328"/>
              <a:gd name="connsiteX139" fmla="*/ 191780 w 4166383"/>
              <a:gd name="connsiteY139" fmla="*/ 717278 h 3662328"/>
              <a:gd name="connsiteX140" fmla="*/ 191780 w 4166383"/>
              <a:gd name="connsiteY140" fmla="*/ 668219 h 3662328"/>
              <a:gd name="connsiteX141" fmla="*/ 188806 w 4166383"/>
              <a:gd name="connsiteY141" fmla="*/ 617672 h 3662328"/>
              <a:gd name="connsiteX142" fmla="*/ 182859 w 4166383"/>
              <a:gd name="connsiteY142" fmla="*/ 567126 h 3662328"/>
              <a:gd name="connsiteX143" fmla="*/ 175426 w 4166383"/>
              <a:gd name="connsiteY143" fmla="*/ 516579 h 3662328"/>
              <a:gd name="connsiteX144" fmla="*/ 169479 w 4166383"/>
              <a:gd name="connsiteY144" fmla="*/ 466034 h 3662328"/>
              <a:gd name="connsiteX145" fmla="*/ 165019 w 4166383"/>
              <a:gd name="connsiteY145" fmla="*/ 415488 h 3662328"/>
              <a:gd name="connsiteX146" fmla="*/ 166507 w 4166383"/>
              <a:gd name="connsiteY146" fmla="*/ 367916 h 3662328"/>
              <a:gd name="connsiteX147" fmla="*/ 172453 w 4166383"/>
              <a:gd name="connsiteY147" fmla="*/ 321830 h 3662328"/>
              <a:gd name="connsiteX148" fmla="*/ 185834 w 4166383"/>
              <a:gd name="connsiteY148" fmla="*/ 277229 h 3662328"/>
              <a:gd name="connsiteX149" fmla="*/ 205160 w 4166383"/>
              <a:gd name="connsiteY149" fmla="*/ 240064 h 3662328"/>
              <a:gd name="connsiteX150" fmla="*/ 230432 w 4166383"/>
              <a:gd name="connsiteY150" fmla="*/ 204384 h 3662328"/>
              <a:gd name="connsiteX151" fmla="*/ 260165 w 4166383"/>
              <a:gd name="connsiteY151" fmla="*/ 173164 h 3662328"/>
              <a:gd name="connsiteX152" fmla="*/ 294358 w 4166383"/>
              <a:gd name="connsiteY152" fmla="*/ 141946 h 3662328"/>
              <a:gd name="connsiteX153" fmla="*/ 330038 w 4166383"/>
              <a:gd name="connsiteY153" fmla="*/ 113697 h 3662328"/>
              <a:gd name="connsiteX154" fmla="*/ 367204 w 4166383"/>
              <a:gd name="connsiteY154" fmla="*/ 85451 h 3662328"/>
              <a:gd name="connsiteX155" fmla="*/ 404369 w 4166383"/>
              <a:gd name="connsiteY155" fmla="*/ 57205 h 3662328"/>
              <a:gd name="connsiteX156" fmla="*/ 441537 w 4166383"/>
              <a:gd name="connsiteY156" fmla="*/ 28959 h 3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</a:cxnLst>
            <a:rect l="l" t="t" r="r" b="b"/>
            <a:pathLst>
              <a:path w="4166383" h="3662328">
                <a:moveTo>
                  <a:pt x="474841" y="0"/>
                </a:moveTo>
                <a:lnTo>
                  <a:pt x="4166383" y="0"/>
                </a:lnTo>
                <a:lnTo>
                  <a:pt x="4166383" y="2960939"/>
                </a:lnTo>
                <a:lnTo>
                  <a:pt x="4152224" y="2972523"/>
                </a:lnTo>
                <a:lnTo>
                  <a:pt x="4116543" y="2994823"/>
                </a:lnTo>
                <a:lnTo>
                  <a:pt x="4076403" y="3012663"/>
                </a:lnTo>
                <a:lnTo>
                  <a:pt x="4033291" y="3027530"/>
                </a:lnTo>
                <a:lnTo>
                  <a:pt x="3990179" y="3040909"/>
                </a:lnTo>
                <a:lnTo>
                  <a:pt x="3944092" y="3052803"/>
                </a:lnTo>
                <a:lnTo>
                  <a:pt x="3899491" y="3064697"/>
                </a:lnTo>
                <a:lnTo>
                  <a:pt x="3854893" y="3078077"/>
                </a:lnTo>
                <a:lnTo>
                  <a:pt x="3811781" y="3092943"/>
                </a:lnTo>
                <a:lnTo>
                  <a:pt x="3771641" y="3110783"/>
                </a:lnTo>
                <a:lnTo>
                  <a:pt x="3734475" y="3131595"/>
                </a:lnTo>
                <a:lnTo>
                  <a:pt x="3701768" y="3158355"/>
                </a:lnTo>
                <a:lnTo>
                  <a:pt x="3667575" y="3188088"/>
                </a:lnTo>
                <a:lnTo>
                  <a:pt x="3637841" y="3222281"/>
                </a:lnTo>
                <a:lnTo>
                  <a:pt x="3609595" y="3257961"/>
                </a:lnTo>
                <a:lnTo>
                  <a:pt x="3581349" y="3295126"/>
                </a:lnTo>
                <a:lnTo>
                  <a:pt x="3553102" y="3332293"/>
                </a:lnTo>
                <a:lnTo>
                  <a:pt x="3524856" y="3367972"/>
                </a:lnTo>
                <a:lnTo>
                  <a:pt x="3493636" y="3402165"/>
                </a:lnTo>
                <a:lnTo>
                  <a:pt x="3462416" y="3431897"/>
                </a:lnTo>
                <a:lnTo>
                  <a:pt x="3426738" y="3457171"/>
                </a:lnTo>
                <a:lnTo>
                  <a:pt x="3389571" y="3476498"/>
                </a:lnTo>
                <a:lnTo>
                  <a:pt x="3344970" y="3489878"/>
                </a:lnTo>
                <a:lnTo>
                  <a:pt x="3298883" y="3495825"/>
                </a:lnTo>
                <a:lnTo>
                  <a:pt x="3251312" y="3497311"/>
                </a:lnTo>
                <a:lnTo>
                  <a:pt x="3200765" y="3492850"/>
                </a:lnTo>
                <a:lnTo>
                  <a:pt x="3150219" y="3486905"/>
                </a:lnTo>
                <a:lnTo>
                  <a:pt x="3099672" y="3479470"/>
                </a:lnTo>
                <a:lnTo>
                  <a:pt x="3049127" y="3473525"/>
                </a:lnTo>
                <a:lnTo>
                  <a:pt x="2998579" y="3470551"/>
                </a:lnTo>
                <a:lnTo>
                  <a:pt x="2949520" y="3470551"/>
                </a:lnTo>
                <a:lnTo>
                  <a:pt x="2903435" y="3476498"/>
                </a:lnTo>
                <a:lnTo>
                  <a:pt x="2855862" y="3488392"/>
                </a:lnTo>
                <a:lnTo>
                  <a:pt x="2812749" y="3506230"/>
                </a:lnTo>
                <a:lnTo>
                  <a:pt x="2768149" y="3530017"/>
                </a:lnTo>
                <a:lnTo>
                  <a:pt x="2723551" y="3553804"/>
                </a:lnTo>
                <a:lnTo>
                  <a:pt x="2678950" y="3580563"/>
                </a:lnTo>
                <a:lnTo>
                  <a:pt x="2635836" y="3605836"/>
                </a:lnTo>
                <a:lnTo>
                  <a:pt x="2589751" y="3628136"/>
                </a:lnTo>
                <a:lnTo>
                  <a:pt x="2545151" y="3645976"/>
                </a:lnTo>
                <a:lnTo>
                  <a:pt x="2499064" y="3657869"/>
                </a:lnTo>
                <a:lnTo>
                  <a:pt x="2451493" y="3662328"/>
                </a:lnTo>
                <a:lnTo>
                  <a:pt x="2403920" y="3657869"/>
                </a:lnTo>
                <a:lnTo>
                  <a:pt x="2357833" y="3645976"/>
                </a:lnTo>
                <a:lnTo>
                  <a:pt x="2313235" y="3628136"/>
                </a:lnTo>
                <a:lnTo>
                  <a:pt x="2267148" y="3605836"/>
                </a:lnTo>
                <a:lnTo>
                  <a:pt x="2224034" y="3580563"/>
                </a:lnTo>
                <a:lnTo>
                  <a:pt x="2179435" y="3553804"/>
                </a:lnTo>
                <a:lnTo>
                  <a:pt x="2134835" y="3530017"/>
                </a:lnTo>
                <a:lnTo>
                  <a:pt x="2090236" y="3506230"/>
                </a:lnTo>
                <a:lnTo>
                  <a:pt x="2045637" y="3488392"/>
                </a:lnTo>
                <a:lnTo>
                  <a:pt x="1999551" y="3476498"/>
                </a:lnTo>
                <a:lnTo>
                  <a:pt x="1953464" y="3470551"/>
                </a:lnTo>
                <a:lnTo>
                  <a:pt x="1904403" y="3470551"/>
                </a:lnTo>
                <a:lnTo>
                  <a:pt x="1853857" y="3473525"/>
                </a:lnTo>
                <a:lnTo>
                  <a:pt x="1803312" y="3479470"/>
                </a:lnTo>
                <a:lnTo>
                  <a:pt x="1752765" y="3486905"/>
                </a:lnTo>
                <a:lnTo>
                  <a:pt x="1702217" y="3492850"/>
                </a:lnTo>
                <a:lnTo>
                  <a:pt x="1651672" y="3497311"/>
                </a:lnTo>
                <a:lnTo>
                  <a:pt x="1604101" y="3495825"/>
                </a:lnTo>
                <a:lnTo>
                  <a:pt x="1558015" y="3489878"/>
                </a:lnTo>
                <a:lnTo>
                  <a:pt x="1513414" y="3476498"/>
                </a:lnTo>
                <a:lnTo>
                  <a:pt x="1476248" y="3457171"/>
                </a:lnTo>
                <a:lnTo>
                  <a:pt x="1440567" y="3431897"/>
                </a:lnTo>
                <a:lnTo>
                  <a:pt x="1409349" y="3402165"/>
                </a:lnTo>
                <a:lnTo>
                  <a:pt x="1378128" y="3367972"/>
                </a:lnTo>
                <a:lnTo>
                  <a:pt x="1349882" y="3332293"/>
                </a:lnTo>
                <a:lnTo>
                  <a:pt x="1321636" y="3295126"/>
                </a:lnTo>
                <a:lnTo>
                  <a:pt x="1293389" y="3257961"/>
                </a:lnTo>
                <a:lnTo>
                  <a:pt x="1265143" y="3222281"/>
                </a:lnTo>
                <a:lnTo>
                  <a:pt x="1235409" y="3188088"/>
                </a:lnTo>
                <a:lnTo>
                  <a:pt x="1201216" y="3158355"/>
                </a:lnTo>
                <a:lnTo>
                  <a:pt x="1168509" y="3131595"/>
                </a:lnTo>
                <a:lnTo>
                  <a:pt x="1131343" y="3110783"/>
                </a:lnTo>
                <a:lnTo>
                  <a:pt x="1091204" y="3092943"/>
                </a:lnTo>
                <a:lnTo>
                  <a:pt x="1048091" y="3078077"/>
                </a:lnTo>
                <a:lnTo>
                  <a:pt x="1003491" y="3064697"/>
                </a:lnTo>
                <a:lnTo>
                  <a:pt x="958893" y="3052803"/>
                </a:lnTo>
                <a:lnTo>
                  <a:pt x="912806" y="3040909"/>
                </a:lnTo>
                <a:lnTo>
                  <a:pt x="869693" y="3027530"/>
                </a:lnTo>
                <a:lnTo>
                  <a:pt x="826579" y="3012663"/>
                </a:lnTo>
                <a:lnTo>
                  <a:pt x="786441" y="2994823"/>
                </a:lnTo>
                <a:lnTo>
                  <a:pt x="750760" y="2972523"/>
                </a:lnTo>
                <a:lnTo>
                  <a:pt x="718053" y="2945763"/>
                </a:lnTo>
                <a:lnTo>
                  <a:pt x="691295" y="2913058"/>
                </a:lnTo>
                <a:lnTo>
                  <a:pt x="668996" y="2877378"/>
                </a:lnTo>
                <a:lnTo>
                  <a:pt x="651155" y="2837238"/>
                </a:lnTo>
                <a:lnTo>
                  <a:pt x="636289" y="2794126"/>
                </a:lnTo>
                <a:lnTo>
                  <a:pt x="622909" y="2751014"/>
                </a:lnTo>
                <a:lnTo>
                  <a:pt x="611016" y="2704927"/>
                </a:lnTo>
                <a:lnTo>
                  <a:pt x="599122" y="2660328"/>
                </a:lnTo>
                <a:lnTo>
                  <a:pt x="585742" y="2615729"/>
                </a:lnTo>
                <a:lnTo>
                  <a:pt x="570876" y="2572614"/>
                </a:lnTo>
                <a:lnTo>
                  <a:pt x="553035" y="2532474"/>
                </a:lnTo>
                <a:lnTo>
                  <a:pt x="532222" y="2495309"/>
                </a:lnTo>
                <a:lnTo>
                  <a:pt x="505464" y="2462603"/>
                </a:lnTo>
                <a:lnTo>
                  <a:pt x="475730" y="2428409"/>
                </a:lnTo>
                <a:lnTo>
                  <a:pt x="441537" y="2398677"/>
                </a:lnTo>
                <a:lnTo>
                  <a:pt x="404369" y="2370431"/>
                </a:lnTo>
                <a:lnTo>
                  <a:pt x="367204" y="2342185"/>
                </a:lnTo>
                <a:lnTo>
                  <a:pt x="330038" y="2313939"/>
                </a:lnTo>
                <a:lnTo>
                  <a:pt x="294358" y="2285691"/>
                </a:lnTo>
                <a:lnTo>
                  <a:pt x="260165" y="2254473"/>
                </a:lnTo>
                <a:lnTo>
                  <a:pt x="230432" y="2223253"/>
                </a:lnTo>
                <a:lnTo>
                  <a:pt x="205160" y="2187573"/>
                </a:lnTo>
                <a:lnTo>
                  <a:pt x="185834" y="2150408"/>
                </a:lnTo>
                <a:lnTo>
                  <a:pt x="172453" y="2105809"/>
                </a:lnTo>
                <a:lnTo>
                  <a:pt x="166507" y="2059722"/>
                </a:lnTo>
                <a:lnTo>
                  <a:pt x="165019" y="2012148"/>
                </a:lnTo>
                <a:lnTo>
                  <a:pt x="169479" y="1961602"/>
                </a:lnTo>
                <a:lnTo>
                  <a:pt x="175426" y="1911057"/>
                </a:lnTo>
                <a:lnTo>
                  <a:pt x="182859" y="1860510"/>
                </a:lnTo>
                <a:lnTo>
                  <a:pt x="188806" y="1809964"/>
                </a:lnTo>
                <a:lnTo>
                  <a:pt x="191780" y="1759419"/>
                </a:lnTo>
                <a:lnTo>
                  <a:pt x="191780" y="1710358"/>
                </a:lnTo>
                <a:lnTo>
                  <a:pt x="185834" y="1664274"/>
                </a:lnTo>
                <a:lnTo>
                  <a:pt x="173940" y="1618187"/>
                </a:lnTo>
                <a:lnTo>
                  <a:pt x="156100" y="1575073"/>
                </a:lnTo>
                <a:lnTo>
                  <a:pt x="133800" y="1530474"/>
                </a:lnTo>
                <a:lnTo>
                  <a:pt x="108526" y="1485876"/>
                </a:lnTo>
                <a:lnTo>
                  <a:pt x="81768" y="1441276"/>
                </a:lnTo>
                <a:lnTo>
                  <a:pt x="56494" y="1398162"/>
                </a:lnTo>
                <a:lnTo>
                  <a:pt x="34193" y="1352077"/>
                </a:lnTo>
                <a:lnTo>
                  <a:pt x="16355" y="1307477"/>
                </a:lnTo>
                <a:lnTo>
                  <a:pt x="4461" y="1261390"/>
                </a:lnTo>
                <a:lnTo>
                  <a:pt x="0" y="1213817"/>
                </a:lnTo>
                <a:lnTo>
                  <a:pt x="4461" y="1166246"/>
                </a:lnTo>
                <a:lnTo>
                  <a:pt x="16355" y="1120160"/>
                </a:lnTo>
                <a:lnTo>
                  <a:pt x="34193" y="1075560"/>
                </a:lnTo>
                <a:lnTo>
                  <a:pt x="56494" y="1029475"/>
                </a:lnTo>
                <a:lnTo>
                  <a:pt x="81768" y="986360"/>
                </a:lnTo>
                <a:lnTo>
                  <a:pt x="108526" y="941762"/>
                </a:lnTo>
                <a:lnTo>
                  <a:pt x="133800" y="897162"/>
                </a:lnTo>
                <a:lnTo>
                  <a:pt x="156100" y="852563"/>
                </a:lnTo>
                <a:lnTo>
                  <a:pt x="173940" y="809449"/>
                </a:lnTo>
                <a:lnTo>
                  <a:pt x="185834" y="763363"/>
                </a:lnTo>
                <a:lnTo>
                  <a:pt x="191780" y="717278"/>
                </a:lnTo>
                <a:lnTo>
                  <a:pt x="191780" y="668219"/>
                </a:lnTo>
                <a:lnTo>
                  <a:pt x="188806" y="617672"/>
                </a:lnTo>
                <a:lnTo>
                  <a:pt x="182859" y="567126"/>
                </a:lnTo>
                <a:lnTo>
                  <a:pt x="175426" y="516579"/>
                </a:lnTo>
                <a:lnTo>
                  <a:pt x="169479" y="466034"/>
                </a:lnTo>
                <a:lnTo>
                  <a:pt x="165019" y="415488"/>
                </a:lnTo>
                <a:lnTo>
                  <a:pt x="166507" y="367916"/>
                </a:lnTo>
                <a:lnTo>
                  <a:pt x="172453" y="321830"/>
                </a:lnTo>
                <a:lnTo>
                  <a:pt x="185834" y="277229"/>
                </a:lnTo>
                <a:lnTo>
                  <a:pt x="205160" y="240064"/>
                </a:lnTo>
                <a:lnTo>
                  <a:pt x="230432" y="204384"/>
                </a:lnTo>
                <a:lnTo>
                  <a:pt x="260165" y="173164"/>
                </a:lnTo>
                <a:lnTo>
                  <a:pt x="294358" y="141946"/>
                </a:lnTo>
                <a:lnTo>
                  <a:pt x="330038" y="113697"/>
                </a:lnTo>
                <a:lnTo>
                  <a:pt x="367204" y="85451"/>
                </a:lnTo>
                <a:lnTo>
                  <a:pt x="404369" y="57205"/>
                </a:lnTo>
                <a:lnTo>
                  <a:pt x="441537" y="289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6" name="Freeform: Shape 72">
            <a:extLst>
              <a:ext uri="{FF2B5EF4-FFF2-40B4-BE49-F238E27FC236}">
                <a16:creationId xmlns:a16="http://schemas.microsoft.com/office/drawing/2014/main" id="{40131DE2-48F2-41BE-8535-4A206FF421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17634" y="3937132"/>
            <a:ext cx="3374366" cy="2920866"/>
          </a:xfrm>
          <a:custGeom>
            <a:avLst/>
            <a:gdLst>
              <a:gd name="connsiteX0" fmla="*/ 1989664 w 3374366"/>
              <a:gd name="connsiteY0" fmla="*/ 0 h 2920866"/>
              <a:gd name="connsiteX1" fmla="*/ 2028274 w 3374366"/>
              <a:gd name="connsiteY1" fmla="*/ 3619 h 2920866"/>
              <a:gd name="connsiteX2" fmla="*/ 2065678 w 3374366"/>
              <a:gd name="connsiteY2" fmla="*/ 13272 h 2920866"/>
              <a:gd name="connsiteX3" fmla="*/ 2101877 w 3374366"/>
              <a:gd name="connsiteY3" fmla="*/ 27751 h 2920866"/>
              <a:gd name="connsiteX4" fmla="*/ 2139280 w 3374366"/>
              <a:gd name="connsiteY4" fmla="*/ 45850 h 2920866"/>
              <a:gd name="connsiteX5" fmla="*/ 2174272 w 3374366"/>
              <a:gd name="connsiteY5" fmla="*/ 66362 h 2920866"/>
              <a:gd name="connsiteX6" fmla="*/ 2210470 w 3374366"/>
              <a:gd name="connsiteY6" fmla="*/ 88081 h 2920866"/>
              <a:gd name="connsiteX7" fmla="*/ 2246667 w 3374366"/>
              <a:gd name="connsiteY7" fmla="*/ 107386 h 2920866"/>
              <a:gd name="connsiteX8" fmla="*/ 2282864 w 3374366"/>
              <a:gd name="connsiteY8" fmla="*/ 126692 h 2920866"/>
              <a:gd name="connsiteX9" fmla="*/ 2317856 w 3374366"/>
              <a:gd name="connsiteY9" fmla="*/ 141170 h 2920866"/>
              <a:gd name="connsiteX10" fmla="*/ 2356466 w 3374366"/>
              <a:gd name="connsiteY10" fmla="*/ 150823 h 2920866"/>
              <a:gd name="connsiteX11" fmla="*/ 2393870 w 3374366"/>
              <a:gd name="connsiteY11" fmla="*/ 155650 h 2920866"/>
              <a:gd name="connsiteX12" fmla="*/ 2433687 w 3374366"/>
              <a:gd name="connsiteY12" fmla="*/ 155650 h 2920866"/>
              <a:gd name="connsiteX13" fmla="*/ 2474712 w 3374366"/>
              <a:gd name="connsiteY13" fmla="*/ 153237 h 2920866"/>
              <a:gd name="connsiteX14" fmla="*/ 2515735 w 3374366"/>
              <a:gd name="connsiteY14" fmla="*/ 148410 h 2920866"/>
              <a:gd name="connsiteX15" fmla="*/ 2556760 w 3374366"/>
              <a:gd name="connsiteY15" fmla="*/ 142378 h 2920866"/>
              <a:gd name="connsiteX16" fmla="*/ 2597783 w 3374366"/>
              <a:gd name="connsiteY16" fmla="*/ 137551 h 2920866"/>
              <a:gd name="connsiteX17" fmla="*/ 2638808 w 3374366"/>
              <a:gd name="connsiteY17" fmla="*/ 133931 h 2920866"/>
              <a:gd name="connsiteX18" fmla="*/ 2677418 w 3374366"/>
              <a:gd name="connsiteY18" fmla="*/ 135137 h 2920866"/>
              <a:gd name="connsiteX19" fmla="*/ 2714822 w 3374366"/>
              <a:gd name="connsiteY19" fmla="*/ 139964 h 2920866"/>
              <a:gd name="connsiteX20" fmla="*/ 2751021 w 3374366"/>
              <a:gd name="connsiteY20" fmla="*/ 150823 h 2920866"/>
              <a:gd name="connsiteX21" fmla="*/ 2781186 w 3374366"/>
              <a:gd name="connsiteY21" fmla="*/ 166509 h 2920866"/>
              <a:gd name="connsiteX22" fmla="*/ 2810143 w 3374366"/>
              <a:gd name="connsiteY22" fmla="*/ 187021 h 2920866"/>
              <a:gd name="connsiteX23" fmla="*/ 2835482 w 3374366"/>
              <a:gd name="connsiteY23" fmla="*/ 211152 h 2920866"/>
              <a:gd name="connsiteX24" fmla="*/ 2860820 w 3374366"/>
              <a:gd name="connsiteY24" fmla="*/ 238903 h 2920866"/>
              <a:gd name="connsiteX25" fmla="*/ 2883745 w 3374366"/>
              <a:gd name="connsiteY25" fmla="*/ 267862 h 2920866"/>
              <a:gd name="connsiteX26" fmla="*/ 2906670 w 3374366"/>
              <a:gd name="connsiteY26" fmla="*/ 298027 h 2920866"/>
              <a:gd name="connsiteX27" fmla="*/ 2929596 w 3374366"/>
              <a:gd name="connsiteY27" fmla="*/ 328191 h 2920866"/>
              <a:gd name="connsiteX28" fmla="*/ 2952520 w 3374366"/>
              <a:gd name="connsiteY28" fmla="*/ 357149 h 2920866"/>
              <a:gd name="connsiteX29" fmla="*/ 2976653 w 3374366"/>
              <a:gd name="connsiteY29" fmla="*/ 384900 h 2920866"/>
              <a:gd name="connsiteX30" fmla="*/ 3004404 w 3374366"/>
              <a:gd name="connsiteY30" fmla="*/ 409033 h 2920866"/>
              <a:gd name="connsiteX31" fmla="*/ 3030950 w 3374366"/>
              <a:gd name="connsiteY31" fmla="*/ 430752 h 2920866"/>
              <a:gd name="connsiteX32" fmla="*/ 3061114 w 3374366"/>
              <a:gd name="connsiteY32" fmla="*/ 447642 h 2920866"/>
              <a:gd name="connsiteX33" fmla="*/ 3093692 w 3374366"/>
              <a:gd name="connsiteY33" fmla="*/ 462122 h 2920866"/>
              <a:gd name="connsiteX34" fmla="*/ 3128682 w 3374366"/>
              <a:gd name="connsiteY34" fmla="*/ 474187 h 2920866"/>
              <a:gd name="connsiteX35" fmla="*/ 3164879 w 3374366"/>
              <a:gd name="connsiteY35" fmla="*/ 485046 h 2920866"/>
              <a:gd name="connsiteX36" fmla="*/ 3201078 w 3374366"/>
              <a:gd name="connsiteY36" fmla="*/ 494700 h 2920866"/>
              <a:gd name="connsiteX37" fmla="*/ 3238482 w 3374366"/>
              <a:gd name="connsiteY37" fmla="*/ 504352 h 2920866"/>
              <a:gd name="connsiteX38" fmla="*/ 3273472 w 3374366"/>
              <a:gd name="connsiteY38" fmla="*/ 515212 h 2920866"/>
              <a:gd name="connsiteX39" fmla="*/ 3308463 w 3374366"/>
              <a:gd name="connsiteY39" fmla="*/ 527277 h 2920866"/>
              <a:gd name="connsiteX40" fmla="*/ 3341042 w 3374366"/>
              <a:gd name="connsiteY40" fmla="*/ 541757 h 2920866"/>
              <a:gd name="connsiteX41" fmla="*/ 3370000 w 3374366"/>
              <a:gd name="connsiteY41" fmla="*/ 559856 h 2920866"/>
              <a:gd name="connsiteX42" fmla="*/ 3374366 w 3374366"/>
              <a:gd name="connsiteY42" fmla="*/ 563428 h 2920866"/>
              <a:gd name="connsiteX43" fmla="*/ 3374366 w 3374366"/>
              <a:gd name="connsiteY43" fmla="*/ 2920866 h 2920866"/>
              <a:gd name="connsiteX44" fmla="*/ 321479 w 3374366"/>
              <a:gd name="connsiteY44" fmla="*/ 2920866 h 2920866"/>
              <a:gd name="connsiteX45" fmla="*/ 298028 w 3374366"/>
              <a:gd name="connsiteY45" fmla="*/ 2903043 h 2920866"/>
              <a:gd name="connsiteX46" fmla="*/ 267863 w 3374366"/>
              <a:gd name="connsiteY46" fmla="*/ 2880118 h 2920866"/>
              <a:gd name="connsiteX47" fmla="*/ 238904 w 3374366"/>
              <a:gd name="connsiteY47" fmla="*/ 2857192 h 2920866"/>
              <a:gd name="connsiteX48" fmla="*/ 211153 w 3374366"/>
              <a:gd name="connsiteY48" fmla="*/ 2831854 h 2920866"/>
              <a:gd name="connsiteX49" fmla="*/ 187021 w 3374366"/>
              <a:gd name="connsiteY49" fmla="*/ 2806516 h 2920866"/>
              <a:gd name="connsiteX50" fmla="*/ 166510 w 3374366"/>
              <a:gd name="connsiteY50" fmla="*/ 2777557 h 2920866"/>
              <a:gd name="connsiteX51" fmla="*/ 150825 w 3374366"/>
              <a:gd name="connsiteY51" fmla="*/ 2747394 h 2920866"/>
              <a:gd name="connsiteX52" fmla="*/ 139965 w 3374366"/>
              <a:gd name="connsiteY52" fmla="*/ 2711197 h 2920866"/>
              <a:gd name="connsiteX53" fmla="*/ 135139 w 3374366"/>
              <a:gd name="connsiteY53" fmla="*/ 2673792 h 2920866"/>
              <a:gd name="connsiteX54" fmla="*/ 133931 w 3374366"/>
              <a:gd name="connsiteY54" fmla="*/ 2635180 h 2920866"/>
              <a:gd name="connsiteX55" fmla="*/ 137551 w 3374366"/>
              <a:gd name="connsiteY55" fmla="*/ 2594157 h 2920866"/>
              <a:gd name="connsiteX56" fmla="*/ 142378 w 3374366"/>
              <a:gd name="connsiteY56" fmla="*/ 2553133 h 2920866"/>
              <a:gd name="connsiteX57" fmla="*/ 148410 w 3374366"/>
              <a:gd name="connsiteY57" fmla="*/ 2512109 h 2920866"/>
              <a:gd name="connsiteX58" fmla="*/ 153237 w 3374366"/>
              <a:gd name="connsiteY58" fmla="*/ 2471085 h 2920866"/>
              <a:gd name="connsiteX59" fmla="*/ 155651 w 3374366"/>
              <a:gd name="connsiteY59" fmla="*/ 2430062 h 2920866"/>
              <a:gd name="connsiteX60" fmla="*/ 155651 w 3374366"/>
              <a:gd name="connsiteY60" fmla="*/ 2390243 h 2920866"/>
              <a:gd name="connsiteX61" fmla="*/ 150825 w 3374366"/>
              <a:gd name="connsiteY61" fmla="*/ 2352841 h 2920866"/>
              <a:gd name="connsiteX62" fmla="*/ 141171 w 3374366"/>
              <a:gd name="connsiteY62" fmla="*/ 2315436 h 2920866"/>
              <a:gd name="connsiteX63" fmla="*/ 126692 w 3374366"/>
              <a:gd name="connsiteY63" fmla="*/ 2280444 h 2920866"/>
              <a:gd name="connsiteX64" fmla="*/ 108594 w 3374366"/>
              <a:gd name="connsiteY64" fmla="*/ 2244247 h 2920866"/>
              <a:gd name="connsiteX65" fmla="*/ 88081 w 3374366"/>
              <a:gd name="connsiteY65" fmla="*/ 2208051 h 2920866"/>
              <a:gd name="connsiteX66" fmla="*/ 66363 w 3374366"/>
              <a:gd name="connsiteY66" fmla="*/ 2171852 h 2920866"/>
              <a:gd name="connsiteX67" fmla="*/ 45851 w 3374366"/>
              <a:gd name="connsiteY67" fmla="*/ 2136860 h 2920866"/>
              <a:gd name="connsiteX68" fmla="*/ 27751 w 3374366"/>
              <a:gd name="connsiteY68" fmla="*/ 2099458 h 2920866"/>
              <a:gd name="connsiteX69" fmla="*/ 13273 w 3374366"/>
              <a:gd name="connsiteY69" fmla="*/ 2063259 h 2920866"/>
              <a:gd name="connsiteX70" fmla="*/ 3621 w 3374366"/>
              <a:gd name="connsiteY70" fmla="*/ 2025855 h 2920866"/>
              <a:gd name="connsiteX71" fmla="*/ 0 w 3374366"/>
              <a:gd name="connsiteY71" fmla="*/ 1987244 h 2920866"/>
              <a:gd name="connsiteX72" fmla="*/ 3621 w 3374366"/>
              <a:gd name="connsiteY72" fmla="*/ 1948634 h 2920866"/>
              <a:gd name="connsiteX73" fmla="*/ 13273 w 3374366"/>
              <a:gd name="connsiteY73" fmla="*/ 1911231 h 2920866"/>
              <a:gd name="connsiteX74" fmla="*/ 27751 w 3374366"/>
              <a:gd name="connsiteY74" fmla="*/ 1875032 h 2920866"/>
              <a:gd name="connsiteX75" fmla="*/ 45851 w 3374366"/>
              <a:gd name="connsiteY75" fmla="*/ 1837629 h 2920866"/>
              <a:gd name="connsiteX76" fmla="*/ 66363 w 3374366"/>
              <a:gd name="connsiteY76" fmla="*/ 1802637 h 2920866"/>
              <a:gd name="connsiteX77" fmla="*/ 88081 w 3374366"/>
              <a:gd name="connsiteY77" fmla="*/ 1766441 h 2920866"/>
              <a:gd name="connsiteX78" fmla="*/ 108594 w 3374366"/>
              <a:gd name="connsiteY78" fmla="*/ 1730242 h 2920866"/>
              <a:gd name="connsiteX79" fmla="*/ 126692 w 3374366"/>
              <a:gd name="connsiteY79" fmla="*/ 1694045 h 2920866"/>
              <a:gd name="connsiteX80" fmla="*/ 141171 w 3374366"/>
              <a:gd name="connsiteY80" fmla="*/ 1659053 h 2920866"/>
              <a:gd name="connsiteX81" fmla="*/ 150825 w 3374366"/>
              <a:gd name="connsiteY81" fmla="*/ 1621649 h 2920866"/>
              <a:gd name="connsiteX82" fmla="*/ 155651 w 3374366"/>
              <a:gd name="connsiteY82" fmla="*/ 1584246 h 2920866"/>
              <a:gd name="connsiteX83" fmla="*/ 155651 w 3374366"/>
              <a:gd name="connsiteY83" fmla="*/ 1544429 h 2920866"/>
              <a:gd name="connsiteX84" fmla="*/ 153237 w 3374366"/>
              <a:gd name="connsiteY84" fmla="*/ 1503404 h 2920866"/>
              <a:gd name="connsiteX85" fmla="*/ 148410 w 3374366"/>
              <a:gd name="connsiteY85" fmla="*/ 1462381 h 2920866"/>
              <a:gd name="connsiteX86" fmla="*/ 142378 w 3374366"/>
              <a:gd name="connsiteY86" fmla="*/ 1421356 h 2920866"/>
              <a:gd name="connsiteX87" fmla="*/ 137551 w 3374366"/>
              <a:gd name="connsiteY87" fmla="*/ 1380333 h 2920866"/>
              <a:gd name="connsiteX88" fmla="*/ 133931 w 3374366"/>
              <a:gd name="connsiteY88" fmla="*/ 1339309 h 2920866"/>
              <a:gd name="connsiteX89" fmla="*/ 135139 w 3374366"/>
              <a:gd name="connsiteY89" fmla="*/ 1300699 h 2920866"/>
              <a:gd name="connsiteX90" fmla="*/ 139965 w 3374366"/>
              <a:gd name="connsiteY90" fmla="*/ 1263295 h 2920866"/>
              <a:gd name="connsiteX91" fmla="*/ 150825 w 3374366"/>
              <a:gd name="connsiteY91" fmla="*/ 1227096 h 2920866"/>
              <a:gd name="connsiteX92" fmla="*/ 166510 w 3374366"/>
              <a:gd name="connsiteY92" fmla="*/ 1196933 h 2920866"/>
              <a:gd name="connsiteX93" fmla="*/ 187021 w 3374366"/>
              <a:gd name="connsiteY93" fmla="*/ 1167974 h 2920866"/>
              <a:gd name="connsiteX94" fmla="*/ 211153 w 3374366"/>
              <a:gd name="connsiteY94" fmla="*/ 1142636 h 2920866"/>
              <a:gd name="connsiteX95" fmla="*/ 238904 w 3374366"/>
              <a:gd name="connsiteY95" fmla="*/ 1117298 h 2920866"/>
              <a:gd name="connsiteX96" fmla="*/ 267863 w 3374366"/>
              <a:gd name="connsiteY96" fmla="*/ 1094371 h 2920866"/>
              <a:gd name="connsiteX97" fmla="*/ 298028 w 3374366"/>
              <a:gd name="connsiteY97" fmla="*/ 1071447 h 2920866"/>
              <a:gd name="connsiteX98" fmla="*/ 328191 w 3374366"/>
              <a:gd name="connsiteY98" fmla="*/ 1048522 h 2920866"/>
              <a:gd name="connsiteX99" fmla="*/ 358357 w 3374366"/>
              <a:gd name="connsiteY99" fmla="*/ 1025597 h 2920866"/>
              <a:gd name="connsiteX100" fmla="*/ 386108 w 3374366"/>
              <a:gd name="connsiteY100" fmla="*/ 1001466 h 2920866"/>
              <a:gd name="connsiteX101" fmla="*/ 410242 w 3374366"/>
              <a:gd name="connsiteY101" fmla="*/ 973715 h 2920866"/>
              <a:gd name="connsiteX102" fmla="*/ 431958 w 3374366"/>
              <a:gd name="connsiteY102" fmla="*/ 947169 h 2920866"/>
              <a:gd name="connsiteX103" fmla="*/ 448850 w 3374366"/>
              <a:gd name="connsiteY103" fmla="*/ 917005 h 2920866"/>
              <a:gd name="connsiteX104" fmla="*/ 463330 w 3374366"/>
              <a:gd name="connsiteY104" fmla="*/ 884427 h 2920866"/>
              <a:gd name="connsiteX105" fmla="*/ 475396 w 3374366"/>
              <a:gd name="connsiteY105" fmla="*/ 849436 h 2920866"/>
              <a:gd name="connsiteX106" fmla="*/ 486255 w 3374366"/>
              <a:gd name="connsiteY106" fmla="*/ 813237 h 2920866"/>
              <a:gd name="connsiteX107" fmla="*/ 495909 w 3374366"/>
              <a:gd name="connsiteY107" fmla="*/ 777040 h 2920866"/>
              <a:gd name="connsiteX108" fmla="*/ 505561 w 3374366"/>
              <a:gd name="connsiteY108" fmla="*/ 739636 h 2920866"/>
              <a:gd name="connsiteX109" fmla="*/ 516421 w 3374366"/>
              <a:gd name="connsiteY109" fmla="*/ 704646 h 2920866"/>
              <a:gd name="connsiteX110" fmla="*/ 528486 w 3374366"/>
              <a:gd name="connsiteY110" fmla="*/ 669654 h 2920866"/>
              <a:gd name="connsiteX111" fmla="*/ 542966 w 3374366"/>
              <a:gd name="connsiteY111" fmla="*/ 637077 h 2920866"/>
              <a:gd name="connsiteX112" fmla="*/ 561064 w 3374366"/>
              <a:gd name="connsiteY112" fmla="*/ 608119 h 2920866"/>
              <a:gd name="connsiteX113" fmla="*/ 582782 w 3374366"/>
              <a:gd name="connsiteY113" fmla="*/ 581574 h 2920866"/>
              <a:gd name="connsiteX114" fmla="*/ 609327 w 3374366"/>
              <a:gd name="connsiteY114" fmla="*/ 559856 h 2920866"/>
              <a:gd name="connsiteX115" fmla="*/ 638286 w 3374366"/>
              <a:gd name="connsiteY115" fmla="*/ 541757 h 2920866"/>
              <a:gd name="connsiteX116" fmla="*/ 670863 w 3374366"/>
              <a:gd name="connsiteY116" fmla="*/ 527277 h 2920866"/>
              <a:gd name="connsiteX117" fmla="*/ 705855 w 3374366"/>
              <a:gd name="connsiteY117" fmla="*/ 515212 h 2920866"/>
              <a:gd name="connsiteX118" fmla="*/ 740846 w 3374366"/>
              <a:gd name="connsiteY118" fmla="*/ 504352 h 2920866"/>
              <a:gd name="connsiteX119" fmla="*/ 778250 w 3374366"/>
              <a:gd name="connsiteY119" fmla="*/ 494700 h 2920866"/>
              <a:gd name="connsiteX120" fmla="*/ 814447 w 3374366"/>
              <a:gd name="connsiteY120" fmla="*/ 485046 h 2920866"/>
              <a:gd name="connsiteX121" fmla="*/ 850645 w 3374366"/>
              <a:gd name="connsiteY121" fmla="*/ 474187 h 2920866"/>
              <a:gd name="connsiteX122" fmla="*/ 885636 w 3374366"/>
              <a:gd name="connsiteY122" fmla="*/ 462122 h 2920866"/>
              <a:gd name="connsiteX123" fmla="*/ 918213 w 3374366"/>
              <a:gd name="connsiteY123" fmla="*/ 447642 h 2920866"/>
              <a:gd name="connsiteX124" fmla="*/ 948378 w 3374366"/>
              <a:gd name="connsiteY124" fmla="*/ 430752 h 2920866"/>
              <a:gd name="connsiteX125" fmla="*/ 974923 w 3374366"/>
              <a:gd name="connsiteY125" fmla="*/ 409033 h 2920866"/>
              <a:gd name="connsiteX126" fmla="*/ 1002675 w 3374366"/>
              <a:gd name="connsiteY126" fmla="*/ 384900 h 2920866"/>
              <a:gd name="connsiteX127" fmla="*/ 1026807 w 3374366"/>
              <a:gd name="connsiteY127" fmla="*/ 357149 h 2920866"/>
              <a:gd name="connsiteX128" fmla="*/ 1049732 w 3374366"/>
              <a:gd name="connsiteY128" fmla="*/ 328191 h 2920866"/>
              <a:gd name="connsiteX129" fmla="*/ 1072657 w 3374366"/>
              <a:gd name="connsiteY129" fmla="*/ 298027 h 2920866"/>
              <a:gd name="connsiteX130" fmla="*/ 1095582 w 3374366"/>
              <a:gd name="connsiteY130" fmla="*/ 267862 h 2920866"/>
              <a:gd name="connsiteX131" fmla="*/ 1118507 w 3374366"/>
              <a:gd name="connsiteY131" fmla="*/ 238903 h 2920866"/>
              <a:gd name="connsiteX132" fmla="*/ 1143846 w 3374366"/>
              <a:gd name="connsiteY132" fmla="*/ 211152 h 2920866"/>
              <a:gd name="connsiteX133" fmla="*/ 1169184 w 3374366"/>
              <a:gd name="connsiteY133" fmla="*/ 187021 h 2920866"/>
              <a:gd name="connsiteX134" fmla="*/ 1198142 w 3374366"/>
              <a:gd name="connsiteY134" fmla="*/ 166509 h 2920866"/>
              <a:gd name="connsiteX135" fmla="*/ 1228307 w 3374366"/>
              <a:gd name="connsiteY135" fmla="*/ 150823 h 2920866"/>
              <a:gd name="connsiteX136" fmla="*/ 1264505 w 3374366"/>
              <a:gd name="connsiteY136" fmla="*/ 139964 h 2920866"/>
              <a:gd name="connsiteX137" fmla="*/ 1301909 w 3374366"/>
              <a:gd name="connsiteY137" fmla="*/ 135137 h 2920866"/>
              <a:gd name="connsiteX138" fmla="*/ 1340519 w 3374366"/>
              <a:gd name="connsiteY138" fmla="*/ 133931 h 2920866"/>
              <a:gd name="connsiteX139" fmla="*/ 1381542 w 3374366"/>
              <a:gd name="connsiteY139" fmla="*/ 137551 h 2920866"/>
              <a:gd name="connsiteX140" fmla="*/ 1422567 w 3374366"/>
              <a:gd name="connsiteY140" fmla="*/ 142378 h 2920866"/>
              <a:gd name="connsiteX141" fmla="*/ 1463592 w 3374366"/>
              <a:gd name="connsiteY141" fmla="*/ 148410 h 2920866"/>
              <a:gd name="connsiteX142" fmla="*/ 1504615 w 3374366"/>
              <a:gd name="connsiteY142" fmla="*/ 153237 h 2920866"/>
              <a:gd name="connsiteX143" fmla="*/ 1545639 w 3374366"/>
              <a:gd name="connsiteY143" fmla="*/ 155650 h 2920866"/>
              <a:gd name="connsiteX144" fmla="*/ 1585457 w 3374366"/>
              <a:gd name="connsiteY144" fmla="*/ 155650 h 2920866"/>
              <a:gd name="connsiteX145" fmla="*/ 1622862 w 3374366"/>
              <a:gd name="connsiteY145" fmla="*/ 150823 h 2920866"/>
              <a:gd name="connsiteX146" fmla="*/ 1660266 w 3374366"/>
              <a:gd name="connsiteY146" fmla="*/ 141170 h 2920866"/>
              <a:gd name="connsiteX147" fmla="*/ 1696464 w 3374366"/>
              <a:gd name="connsiteY147" fmla="*/ 126692 h 2920866"/>
              <a:gd name="connsiteX148" fmla="*/ 1732660 w 3374366"/>
              <a:gd name="connsiteY148" fmla="*/ 107386 h 2920866"/>
              <a:gd name="connsiteX149" fmla="*/ 1768858 w 3374366"/>
              <a:gd name="connsiteY149" fmla="*/ 88081 h 2920866"/>
              <a:gd name="connsiteX150" fmla="*/ 1805055 w 3374366"/>
              <a:gd name="connsiteY150" fmla="*/ 66362 h 2920866"/>
              <a:gd name="connsiteX151" fmla="*/ 1840048 w 3374366"/>
              <a:gd name="connsiteY151" fmla="*/ 45850 h 2920866"/>
              <a:gd name="connsiteX152" fmla="*/ 1877452 w 3374366"/>
              <a:gd name="connsiteY152" fmla="*/ 27751 h 2920866"/>
              <a:gd name="connsiteX153" fmla="*/ 1913649 w 3374366"/>
              <a:gd name="connsiteY153" fmla="*/ 13272 h 2920866"/>
              <a:gd name="connsiteX154" fmla="*/ 1951053 w 3374366"/>
              <a:gd name="connsiteY154" fmla="*/ 3619 h 292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</a:cxnLst>
            <a:rect l="l" t="t" r="r" b="b"/>
            <a:pathLst>
              <a:path w="3374366" h="2920866">
                <a:moveTo>
                  <a:pt x="1989664" y="0"/>
                </a:moveTo>
                <a:lnTo>
                  <a:pt x="2028274" y="3619"/>
                </a:lnTo>
                <a:lnTo>
                  <a:pt x="2065678" y="13272"/>
                </a:lnTo>
                <a:lnTo>
                  <a:pt x="2101877" y="27751"/>
                </a:lnTo>
                <a:lnTo>
                  <a:pt x="2139280" y="45850"/>
                </a:lnTo>
                <a:lnTo>
                  <a:pt x="2174272" y="66362"/>
                </a:lnTo>
                <a:lnTo>
                  <a:pt x="2210470" y="88081"/>
                </a:lnTo>
                <a:lnTo>
                  <a:pt x="2246667" y="107386"/>
                </a:lnTo>
                <a:lnTo>
                  <a:pt x="2282864" y="126692"/>
                </a:lnTo>
                <a:lnTo>
                  <a:pt x="2317856" y="141170"/>
                </a:lnTo>
                <a:lnTo>
                  <a:pt x="2356466" y="150823"/>
                </a:lnTo>
                <a:lnTo>
                  <a:pt x="2393870" y="155650"/>
                </a:lnTo>
                <a:lnTo>
                  <a:pt x="2433687" y="155650"/>
                </a:lnTo>
                <a:lnTo>
                  <a:pt x="2474712" y="153237"/>
                </a:lnTo>
                <a:lnTo>
                  <a:pt x="2515735" y="148410"/>
                </a:lnTo>
                <a:lnTo>
                  <a:pt x="2556760" y="142378"/>
                </a:lnTo>
                <a:lnTo>
                  <a:pt x="2597783" y="137551"/>
                </a:lnTo>
                <a:lnTo>
                  <a:pt x="2638808" y="133931"/>
                </a:lnTo>
                <a:lnTo>
                  <a:pt x="2677418" y="135137"/>
                </a:lnTo>
                <a:lnTo>
                  <a:pt x="2714822" y="139964"/>
                </a:lnTo>
                <a:lnTo>
                  <a:pt x="2751021" y="150823"/>
                </a:lnTo>
                <a:lnTo>
                  <a:pt x="2781186" y="166509"/>
                </a:lnTo>
                <a:lnTo>
                  <a:pt x="2810143" y="187021"/>
                </a:lnTo>
                <a:lnTo>
                  <a:pt x="2835482" y="211152"/>
                </a:lnTo>
                <a:lnTo>
                  <a:pt x="2860820" y="238903"/>
                </a:lnTo>
                <a:lnTo>
                  <a:pt x="2883745" y="267862"/>
                </a:lnTo>
                <a:lnTo>
                  <a:pt x="2906670" y="298027"/>
                </a:lnTo>
                <a:lnTo>
                  <a:pt x="2929596" y="328191"/>
                </a:lnTo>
                <a:lnTo>
                  <a:pt x="2952520" y="357149"/>
                </a:lnTo>
                <a:lnTo>
                  <a:pt x="2976653" y="384900"/>
                </a:lnTo>
                <a:lnTo>
                  <a:pt x="3004404" y="409033"/>
                </a:lnTo>
                <a:lnTo>
                  <a:pt x="3030950" y="430752"/>
                </a:lnTo>
                <a:lnTo>
                  <a:pt x="3061114" y="447642"/>
                </a:lnTo>
                <a:lnTo>
                  <a:pt x="3093692" y="462122"/>
                </a:lnTo>
                <a:lnTo>
                  <a:pt x="3128682" y="474187"/>
                </a:lnTo>
                <a:lnTo>
                  <a:pt x="3164879" y="485046"/>
                </a:lnTo>
                <a:lnTo>
                  <a:pt x="3201078" y="494700"/>
                </a:lnTo>
                <a:lnTo>
                  <a:pt x="3238482" y="504352"/>
                </a:lnTo>
                <a:lnTo>
                  <a:pt x="3273472" y="515212"/>
                </a:lnTo>
                <a:lnTo>
                  <a:pt x="3308463" y="527277"/>
                </a:lnTo>
                <a:lnTo>
                  <a:pt x="3341042" y="541757"/>
                </a:lnTo>
                <a:lnTo>
                  <a:pt x="3370000" y="559856"/>
                </a:lnTo>
                <a:lnTo>
                  <a:pt x="3374366" y="563428"/>
                </a:lnTo>
                <a:lnTo>
                  <a:pt x="3374366" y="2920866"/>
                </a:lnTo>
                <a:lnTo>
                  <a:pt x="321479" y="2920866"/>
                </a:lnTo>
                <a:lnTo>
                  <a:pt x="298028" y="2903043"/>
                </a:lnTo>
                <a:lnTo>
                  <a:pt x="267863" y="2880118"/>
                </a:lnTo>
                <a:lnTo>
                  <a:pt x="238904" y="2857192"/>
                </a:lnTo>
                <a:lnTo>
                  <a:pt x="211153" y="2831854"/>
                </a:lnTo>
                <a:lnTo>
                  <a:pt x="187021" y="2806516"/>
                </a:lnTo>
                <a:lnTo>
                  <a:pt x="166510" y="2777557"/>
                </a:lnTo>
                <a:lnTo>
                  <a:pt x="150825" y="2747394"/>
                </a:lnTo>
                <a:lnTo>
                  <a:pt x="139965" y="2711197"/>
                </a:lnTo>
                <a:lnTo>
                  <a:pt x="135139" y="2673792"/>
                </a:lnTo>
                <a:lnTo>
                  <a:pt x="133931" y="2635180"/>
                </a:lnTo>
                <a:lnTo>
                  <a:pt x="137551" y="2594157"/>
                </a:lnTo>
                <a:lnTo>
                  <a:pt x="142378" y="2553133"/>
                </a:lnTo>
                <a:lnTo>
                  <a:pt x="148410" y="2512109"/>
                </a:lnTo>
                <a:lnTo>
                  <a:pt x="153237" y="2471085"/>
                </a:lnTo>
                <a:lnTo>
                  <a:pt x="155651" y="2430062"/>
                </a:lnTo>
                <a:lnTo>
                  <a:pt x="155651" y="2390243"/>
                </a:lnTo>
                <a:lnTo>
                  <a:pt x="150825" y="2352841"/>
                </a:lnTo>
                <a:lnTo>
                  <a:pt x="141171" y="2315436"/>
                </a:lnTo>
                <a:lnTo>
                  <a:pt x="126692" y="2280444"/>
                </a:lnTo>
                <a:lnTo>
                  <a:pt x="108594" y="2244247"/>
                </a:lnTo>
                <a:lnTo>
                  <a:pt x="88081" y="2208051"/>
                </a:lnTo>
                <a:lnTo>
                  <a:pt x="66363" y="2171852"/>
                </a:lnTo>
                <a:lnTo>
                  <a:pt x="45851" y="2136860"/>
                </a:lnTo>
                <a:lnTo>
                  <a:pt x="27751" y="2099458"/>
                </a:lnTo>
                <a:lnTo>
                  <a:pt x="13273" y="2063259"/>
                </a:lnTo>
                <a:lnTo>
                  <a:pt x="3621" y="2025855"/>
                </a:lnTo>
                <a:lnTo>
                  <a:pt x="0" y="1987244"/>
                </a:lnTo>
                <a:lnTo>
                  <a:pt x="3621" y="1948634"/>
                </a:lnTo>
                <a:lnTo>
                  <a:pt x="13273" y="1911231"/>
                </a:lnTo>
                <a:lnTo>
                  <a:pt x="27751" y="1875032"/>
                </a:lnTo>
                <a:lnTo>
                  <a:pt x="45851" y="1837629"/>
                </a:lnTo>
                <a:lnTo>
                  <a:pt x="66363" y="1802637"/>
                </a:lnTo>
                <a:lnTo>
                  <a:pt x="88081" y="1766441"/>
                </a:lnTo>
                <a:lnTo>
                  <a:pt x="108594" y="1730242"/>
                </a:lnTo>
                <a:lnTo>
                  <a:pt x="126692" y="1694045"/>
                </a:lnTo>
                <a:lnTo>
                  <a:pt x="141171" y="1659053"/>
                </a:lnTo>
                <a:lnTo>
                  <a:pt x="150825" y="1621649"/>
                </a:lnTo>
                <a:lnTo>
                  <a:pt x="155651" y="1584246"/>
                </a:lnTo>
                <a:lnTo>
                  <a:pt x="155651" y="1544429"/>
                </a:lnTo>
                <a:lnTo>
                  <a:pt x="153237" y="1503404"/>
                </a:lnTo>
                <a:lnTo>
                  <a:pt x="148410" y="1462381"/>
                </a:lnTo>
                <a:lnTo>
                  <a:pt x="142378" y="1421356"/>
                </a:lnTo>
                <a:lnTo>
                  <a:pt x="137551" y="1380333"/>
                </a:lnTo>
                <a:lnTo>
                  <a:pt x="133931" y="1339309"/>
                </a:lnTo>
                <a:lnTo>
                  <a:pt x="135139" y="1300699"/>
                </a:lnTo>
                <a:lnTo>
                  <a:pt x="139965" y="1263295"/>
                </a:lnTo>
                <a:lnTo>
                  <a:pt x="150825" y="1227096"/>
                </a:lnTo>
                <a:lnTo>
                  <a:pt x="166510" y="1196933"/>
                </a:lnTo>
                <a:lnTo>
                  <a:pt x="187021" y="1167974"/>
                </a:lnTo>
                <a:lnTo>
                  <a:pt x="211153" y="1142636"/>
                </a:lnTo>
                <a:lnTo>
                  <a:pt x="238904" y="1117298"/>
                </a:lnTo>
                <a:lnTo>
                  <a:pt x="267863" y="1094371"/>
                </a:lnTo>
                <a:lnTo>
                  <a:pt x="298028" y="1071447"/>
                </a:lnTo>
                <a:lnTo>
                  <a:pt x="328191" y="1048522"/>
                </a:lnTo>
                <a:lnTo>
                  <a:pt x="358357" y="1025597"/>
                </a:lnTo>
                <a:lnTo>
                  <a:pt x="386108" y="1001466"/>
                </a:lnTo>
                <a:lnTo>
                  <a:pt x="410242" y="973715"/>
                </a:lnTo>
                <a:lnTo>
                  <a:pt x="431958" y="947169"/>
                </a:lnTo>
                <a:lnTo>
                  <a:pt x="448850" y="917005"/>
                </a:lnTo>
                <a:lnTo>
                  <a:pt x="463330" y="884427"/>
                </a:lnTo>
                <a:lnTo>
                  <a:pt x="475396" y="849436"/>
                </a:lnTo>
                <a:lnTo>
                  <a:pt x="486255" y="813237"/>
                </a:lnTo>
                <a:lnTo>
                  <a:pt x="495909" y="777040"/>
                </a:lnTo>
                <a:lnTo>
                  <a:pt x="505561" y="739636"/>
                </a:lnTo>
                <a:lnTo>
                  <a:pt x="516421" y="704646"/>
                </a:lnTo>
                <a:lnTo>
                  <a:pt x="528486" y="669654"/>
                </a:lnTo>
                <a:lnTo>
                  <a:pt x="542966" y="637077"/>
                </a:lnTo>
                <a:lnTo>
                  <a:pt x="561064" y="608119"/>
                </a:lnTo>
                <a:lnTo>
                  <a:pt x="582782" y="581574"/>
                </a:lnTo>
                <a:lnTo>
                  <a:pt x="609327" y="559856"/>
                </a:lnTo>
                <a:lnTo>
                  <a:pt x="638286" y="541757"/>
                </a:lnTo>
                <a:lnTo>
                  <a:pt x="670863" y="527277"/>
                </a:lnTo>
                <a:lnTo>
                  <a:pt x="705855" y="515212"/>
                </a:lnTo>
                <a:lnTo>
                  <a:pt x="740846" y="504352"/>
                </a:lnTo>
                <a:lnTo>
                  <a:pt x="778250" y="494700"/>
                </a:lnTo>
                <a:lnTo>
                  <a:pt x="814447" y="485046"/>
                </a:lnTo>
                <a:lnTo>
                  <a:pt x="850645" y="474187"/>
                </a:lnTo>
                <a:lnTo>
                  <a:pt x="885636" y="462122"/>
                </a:lnTo>
                <a:lnTo>
                  <a:pt x="918213" y="447642"/>
                </a:lnTo>
                <a:lnTo>
                  <a:pt x="948378" y="430752"/>
                </a:lnTo>
                <a:lnTo>
                  <a:pt x="974923" y="409033"/>
                </a:lnTo>
                <a:lnTo>
                  <a:pt x="1002675" y="384900"/>
                </a:lnTo>
                <a:lnTo>
                  <a:pt x="1026807" y="357149"/>
                </a:lnTo>
                <a:lnTo>
                  <a:pt x="1049732" y="328191"/>
                </a:lnTo>
                <a:lnTo>
                  <a:pt x="1072657" y="298027"/>
                </a:lnTo>
                <a:lnTo>
                  <a:pt x="1095582" y="267862"/>
                </a:lnTo>
                <a:lnTo>
                  <a:pt x="1118507" y="238903"/>
                </a:lnTo>
                <a:lnTo>
                  <a:pt x="1143846" y="211152"/>
                </a:lnTo>
                <a:lnTo>
                  <a:pt x="1169184" y="187021"/>
                </a:lnTo>
                <a:lnTo>
                  <a:pt x="1198142" y="166509"/>
                </a:lnTo>
                <a:lnTo>
                  <a:pt x="1228307" y="150823"/>
                </a:lnTo>
                <a:lnTo>
                  <a:pt x="1264505" y="139964"/>
                </a:lnTo>
                <a:lnTo>
                  <a:pt x="1301909" y="135137"/>
                </a:lnTo>
                <a:lnTo>
                  <a:pt x="1340519" y="133931"/>
                </a:lnTo>
                <a:lnTo>
                  <a:pt x="1381542" y="137551"/>
                </a:lnTo>
                <a:lnTo>
                  <a:pt x="1422567" y="142378"/>
                </a:lnTo>
                <a:lnTo>
                  <a:pt x="1463592" y="148410"/>
                </a:lnTo>
                <a:lnTo>
                  <a:pt x="1504615" y="153237"/>
                </a:lnTo>
                <a:lnTo>
                  <a:pt x="1545639" y="155650"/>
                </a:lnTo>
                <a:lnTo>
                  <a:pt x="1585457" y="155650"/>
                </a:lnTo>
                <a:lnTo>
                  <a:pt x="1622862" y="150823"/>
                </a:lnTo>
                <a:lnTo>
                  <a:pt x="1660266" y="141170"/>
                </a:lnTo>
                <a:lnTo>
                  <a:pt x="1696464" y="126692"/>
                </a:lnTo>
                <a:lnTo>
                  <a:pt x="1732660" y="107386"/>
                </a:lnTo>
                <a:lnTo>
                  <a:pt x="1768858" y="88081"/>
                </a:lnTo>
                <a:lnTo>
                  <a:pt x="1805055" y="66362"/>
                </a:lnTo>
                <a:lnTo>
                  <a:pt x="1840048" y="45850"/>
                </a:lnTo>
                <a:lnTo>
                  <a:pt x="1877452" y="27751"/>
                </a:lnTo>
                <a:lnTo>
                  <a:pt x="1913649" y="13272"/>
                </a:lnTo>
                <a:lnTo>
                  <a:pt x="1951053" y="361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7" name="Freeform: Shape 74">
            <a:extLst>
              <a:ext uri="{FF2B5EF4-FFF2-40B4-BE49-F238E27FC236}">
                <a16:creationId xmlns:a16="http://schemas.microsoft.com/office/drawing/2014/main" id="{B36146CD-7044-4FDA-9DEE-81D4301C82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4596" y="4033978"/>
            <a:ext cx="3277404" cy="2824020"/>
          </a:xfrm>
          <a:custGeom>
            <a:avLst/>
            <a:gdLst>
              <a:gd name="connsiteX0" fmla="*/ 1892703 w 3277404"/>
              <a:gd name="connsiteY0" fmla="*/ 0 h 2824020"/>
              <a:gd name="connsiteX1" fmla="*/ 1929431 w 3277404"/>
              <a:gd name="connsiteY1" fmla="*/ 3443 h 2824020"/>
              <a:gd name="connsiteX2" fmla="*/ 1965012 w 3277404"/>
              <a:gd name="connsiteY2" fmla="*/ 12625 h 2824020"/>
              <a:gd name="connsiteX3" fmla="*/ 1999447 w 3277404"/>
              <a:gd name="connsiteY3" fmla="*/ 26399 h 2824020"/>
              <a:gd name="connsiteX4" fmla="*/ 2035027 w 3277404"/>
              <a:gd name="connsiteY4" fmla="*/ 43615 h 2824020"/>
              <a:gd name="connsiteX5" fmla="*/ 2068314 w 3277404"/>
              <a:gd name="connsiteY5" fmla="*/ 63128 h 2824020"/>
              <a:gd name="connsiteX6" fmla="*/ 2102748 w 3277404"/>
              <a:gd name="connsiteY6" fmla="*/ 83788 h 2824020"/>
              <a:gd name="connsiteX7" fmla="*/ 2137181 w 3277404"/>
              <a:gd name="connsiteY7" fmla="*/ 102152 h 2824020"/>
              <a:gd name="connsiteX8" fmla="*/ 2171614 w 3277404"/>
              <a:gd name="connsiteY8" fmla="*/ 120518 h 2824020"/>
              <a:gd name="connsiteX9" fmla="*/ 2204900 w 3277404"/>
              <a:gd name="connsiteY9" fmla="*/ 134290 h 2824020"/>
              <a:gd name="connsiteX10" fmla="*/ 2241630 w 3277404"/>
              <a:gd name="connsiteY10" fmla="*/ 143473 h 2824020"/>
              <a:gd name="connsiteX11" fmla="*/ 2277210 w 3277404"/>
              <a:gd name="connsiteY11" fmla="*/ 148064 h 2824020"/>
              <a:gd name="connsiteX12" fmla="*/ 2315087 w 3277404"/>
              <a:gd name="connsiteY12" fmla="*/ 148064 h 2824020"/>
              <a:gd name="connsiteX13" fmla="*/ 2354112 w 3277404"/>
              <a:gd name="connsiteY13" fmla="*/ 145769 h 2824020"/>
              <a:gd name="connsiteX14" fmla="*/ 2393137 w 3277404"/>
              <a:gd name="connsiteY14" fmla="*/ 141178 h 2824020"/>
              <a:gd name="connsiteX15" fmla="*/ 2432162 w 3277404"/>
              <a:gd name="connsiteY15" fmla="*/ 135439 h 2824020"/>
              <a:gd name="connsiteX16" fmla="*/ 2471186 w 3277404"/>
              <a:gd name="connsiteY16" fmla="*/ 130848 h 2824020"/>
              <a:gd name="connsiteX17" fmla="*/ 2510212 w 3277404"/>
              <a:gd name="connsiteY17" fmla="*/ 127404 h 2824020"/>
              <a:gd name="connsiteX18" fmla="*/ 2546940 w 3277404"/>
              <a:gd name="connsiteY18" fmla="*/ 128552 h 2824020"/>
              <a:gd name="connsiteX19" fmla="*/ 2582522 w 3277404"/>
              <a:gd name="connsiteY19" fmla="*/ 133143 h 2824020"/>
              <a:gd name="connsiteX20" fmla="*/ 2616956 w 3277404"/>
              <a:gd name="connsiteY20" fmla="*/ 143473 h 2824020"/>
              <a:gd name="connsiteX21" fmla="*/ 2645651 w 3277404"/>
              <a:gd name="connsiteY21" fmla="*/ 158394 h 2824020"/>
              <a:gd name="connsiteX22" fmla="*/ 2673197 w 3277404"/>
              <a:gd name="connsiteY22" fmla="*/ 177907 h 2824020"/>
              <a:gd name="connsiteX23" fmla="*/ 2697301 w 3277404"/>
              <a:gd name="connsiteY23" fmla="*/ 200862 h 2824020"/>
              <a:gd name="connsiteX24" fmla="*/ 2721405 w 3277404"/>
              <a:gd name="connsiteY24" fmla="*/ 227261 h 2824020"/>
              <a:gd name="connsiteX25" fmla="*/ 2743213 w 3277404"/>
              <a:gd name="connsiteY25" fmla="*/ 254808 h 2824020"/>
              <a:gd name="connsiteX26" fmla="*/ 2765020 w 3277404"/>
              <a:gd name="connsiteY26" fmla="*/ 283503 h 2824020"/>
              <a:gd name="connsiteX27" fmla="*/ 2786829 w 3277404"/>
              <a:gd name="connsiteY27" fmla="*/ 312197 h 2824020"/>
              <a:gd name="connsiteX28" fmla="*/ 2808636 w 3277404"/>
              <a:gd name="connsiteY28" fmla="*/ 339744 h 2824020"/>
              <a:gd name="connsiteX29" fmla="*/ 2831593 w 3277404"/>
              <a:gd name="connsiteY29" fmla="*/ 366142 h 2824020"/>
              <a:gd name="connsiteX30" fmla="*/ 2857992 w 3277404"/>
              <a:gd name="connsiteY30" fmla="*/ 389099 h 2824020"/>
              <a:gd name="connsiteX31" fmla="*/ 2883244 w 3277404"/>
              <a:gd name="connsiteY31" fmla="*/ 409759 h 2824020"/>
              <a:gd name="connsiteX32" fmla="*/ 2911938 w 3277404"/>
              <a:gd name="connsiteY32" fmla="*/ 425827 h 2824020"/>
              <a:gd name="connsiteX33" fmla="*/ 2942928 w 3277404"/>
              <a:gd name="connsiteY33" fmla="*/ 439601 h 2824020"/>
              <a:gd name="connsiteX34" fmla="*/ 2976213 w 3277404"/>
              <a:gd name="connsiteY34" fmla="*/ 451079 h 2824020"/>
              <a:gd name="connsiteX35" fmla="*/ 3010646 w 3277404"/>
              <a:gd name="connsiteY35" fmla="*/ 461408 h 2824020"/>
              <a:gd name="connsiteX36" fmla="*/ 3045081 w 3277404"/>
              <a:gd name="connsiteY36" fmla="*/ 470591 h 2824020"/>
              <a:gd name="connsiteX37" fmla="*/ 3080662 w 3277404"/>
              <a:gd name="connsiteY37" fmla="*/ 479774 h 2824020"/>
              <a:gd name="connsiteX38" fmla="*/ 3113948 w 3277404"/>
              <a:gd name="connsiteY38" fmla="*/ 490104 h 2824020"/>
              <a:gd name="connsiteX39" fmla="*/ 3147233 w 3277404"/>
              <a:gd name="connsiteY39" fmla="*/ 501581 h 2824020"/>
              <a:gd name="connsiteX40" fmla="*/ 3178224 w 3277404"/>
              <a:gd name="connsiteY40" fmla="*/ 515355 h 2824020"/>
              <a:gd name="connsiteX41" fmla="*/ 3205771 w 3277404"/>
              <a:gd name="connsiteY41" fmla="*/ 532572 h 2824020"/>
              <a:gd name="connsiteX42" fmla="*/ 3231023 w 3277404"/>
              <a:gd name="connsiteY42" fmla="*/ 553232 h 2824020"/>
              <a:gd name="connsiteX43" fmla="*/ 3251682 w 3277404"/>
              <a:gd name="connsiteY43" fmla="*/ 578483 h 2824020"/>
              <a:gd name="connsiteX44" fmla="*/ 3268900 w 3277404"/>
              <a:gd name="connsiteY44" fmla="*/ 606030 h 2824020"/>
              <a:gd name="connsiteX45" fmla="*/ 3277404 w 3277404"/>
              <a:gd name="connsiteY45" fmla="*/ 625165 h 2824020"/>
              <a:gd name="connsiteX46" fmla="*/ 3277404 w 3277404"/>
              <a:gd name="connsiteY46" fmla="*/ 2824020 h 2824020"/>
              <a:gd name="connsiteX47" fmla="*/ 362557 w 3277404"/>
              <a:gd name="connsiteY47" fmla="*/ 2824020 h 2824020"/>
              <a:gd name="connsiteX48" fmla="*/ 340893 w 3277404"/>
              <a:gd name="connsiteY48" fmla="*/ 2805182 h 2824020"/>
              <a:gd name="connsiteX49" fmla="*/ 312198 w 3277404"/>
              <a:gd name="connsiteY49" fmla="*/ 2783375 h 2824020"/>
              <a:gd name="connsiteX50" fmla="*/ 283504 w 3277404"/>
              <a:gd name="connsiteY50" fmla="*/ 2761567 h 2824020"/>
              <a:gd name="connsiteX51" fmla="*/ 254810 w 3277404"/>
              <a:gd name="connsiteY51" fmla="*/ 2739759 h 2824020"/>
              <a:gd name="connsiteX52" fmla="*/ 227262 w 3277404"/>
              <a:gd name="connsiteY52" fmla="*/ 2717951 h 2824020"/>
              <a:gd name="connsiteX53" fmla="*/ 200863 w 3277404"/>
              <a:gd name="connsiteY53" fmla="*/ 2693848 h 2824020"/>
              <a:gd name="connsiteX54" fmla="*/ 177907 w 3277404"/>
              <a:gd name="connsiteY54" fmla="*/ 2669745 h 2824020"/>
              <a:gd name="connsiteX55" fmla="*/ 158396 w 3277404"/>
              <a:gd name="connsiteY55" fmla="*/ 2642197 h 2824020"/>
              <a:gd name="connsiteX56" fmla="*/ 143475 w 3277404"/>
              <a:gd name="connsiteY56" fmla="*/ 2613503 h 2824020"/>
              <a:gd name="connsiteX57" fmla="*/ 133144 w 3277404"/>
              <a:gd name="connsiteY57" fmla="*/ 2579070 h 2824020"/>
              <a:gd name="connsiteX58" fmla="*/ 128553 w 3277404"/>
              <a:gd name="connsiteY58" fmla="*/ 2543489 h 2824020"/>
              <a:gd name="connsiteX59" fmla="*/ 127404 w 3277404"/>
              <a:gd name="connsiteY59" fmla="*/ 2506758 h 2824020"/>
              <a:gd name="connsiteX60" fmla="*/ 130848 w 3277404"/>
              <a:gd name="connsiteY60" fmla="*/ 2467734 h 2824020"/>
              <a:gd name="connsiteX61" fmla="*/ 135439 w 3277404"/>
              <a:gd name="connsiteY61" fmla="*/ 2428710 h 2824020"/>
              <a:gd name="connsiteX62" fmla="*/ 141178 w 3277404"/>
              <a:gd name="connsiteY62" fmla="*/ 2389685 h 2824020"/>
              <a:gd name="connsiteX63" fmla="*/ 145770 w 3277404"/>
              <a:gd name="connsiteY63" fmla="*/ 2350660 h 2824020"/>
              <a:gd name="connsiteX64" fmla="*/ 148066 w 3277404"/>
              <a:gd name="connsiteY64" fmla="*/ 2311636 h 2824020"/>
              <a:gd name="connsiteX65" fmla="*/ 148066 w 3277404"/>
              <a:gd name="connsiteY65" fmla="*/ 2273758 h 2824020"/>
              <a:gd name="connsiteX66" fmla="*/ 143475 w 3277404"/>
              <a:gd name="connsiteY66" fmla="*/ 2238178 h 2824020"/>
              <a:gd name="connsiteX67" fmla="*/ 134292 w 3277404"/>
              <a:gd name="connsiteY67" fmla="*/ 2202597 h 2824020"/>
              <a:gd name="connsiteX68" fmla="*/ 120518 w 3277404"/>
              <a:gd name="connsiteY68" fmla="*/ 2169310 h 2824020"/>
              <a:gd name="connsiteX69" fmla="*/ 103302 w 3277404"/>
              <a:gd name="connsiteY69" fmla="*/ 2134877 h 2824020"/>
              <a:gd name="connsiteX70" fmla="*/ 83788 w 3277404"/>
              <a:gd name="connsiteY70" fmla="*/ 2100445 h 2824020"/>
              <a:gd name="connsiteX71" fmla="*/ 63129 w 3277404"/>
              <a:gd name="connsiteY71" fmla="*/ 2066010 h 2824020"/>
              <a:gd name="connsiteX72" fmla="*/ 43617 w 3277404"/>
              <a:gd name="connsiteY72" fmla="*/ 2032724 h 2824020"/>
              <a:gd name="connsiteX73" fmla="*/ 26399 w 3277404"/>
              <a:gd name="connsiteY73" fmla="*/ 1997144 h 2824020"/>
              <a:gd name="connsiteX74" fmla="*/ 12627 w 3277404"/>
              <a:gd name="connsiteY74" fmla="*/ 1962709 h 2824020"/>
              <a:gd name="connsiteX75" fmla="*/ 3444 w 3277404"/>
              <a:gd name="connsiteY75" fmla="*/ 1927128 h 2824020"/>
              <a:gd name="connsiteX76" fmla="*/ 0 w 3277404"/>
              <a:gd name="connsiteY76" fmla="*/ 1890399 h 2824020"/>
              <a:gd name="connsiteX77" fmla="*/ 3444 w 3277404"/>
              <a:gd name="connsiteY77" fmla="*/ 1853671 h 2824020"/>
              <a:gd name="connsiteX78" fmla="*/ 12627 w 3277404"/>
              <a:gd name="connsiteY78" fmla="*/ 1818089 h 2824020"/>
              <a:gd name="connsiteX79" fmla="*/ 26399 w 3277404"/>
              <a:gd name="connsiteY79" fmla="*/ 1783655 h 2824020"/>
              <a:gd name="connsiteX80" fmla="*/ 43617 w 3277404"/>
              <a:gd name="connsiteY80" fmla="*/ 1748075 h 2824020"/>
              <a:gd name="connsiteX81" fmla="*/ 63129 w 3277404"/>
              <a:gd name="connsiteY81" fmla="*/ 1714788 h 2824020"/>
              <a:gd name="connsiteX82" fmla="*/ 83788 w 3277404"/>
              <a:gd name="connsiteY82" fmla="*/ 1680356 h 2824020"/>
              <a:gd name="connsiteX83" fmla="*/ 103302 w 3277404"/>
              <a:gd name="connsiteY83" fmla="*/ 1645921 h 2824020"/>
              <a:gd name="connsiteX84" fmla="*/ 120518 w 3277404"/>
              <a:gd name="connsiteY84" fmla="*/ 1611488 h 2824020"/>
              <a:gd name="connsiteX85" fmla="*/ 134292 w 3277404"/>
              <a:gd name="connsiteY85" fmla="*/ 1578202 h 2824020"/>
              <a:gd name="connsiteX86" fmla="*/ 143475 w 3277404"/>
              <a:gd name="connsiteY86" fmla="*/ 1542620 h 2824020"/>
              <a:gd name="connsiteX87" fmla="*/ 148066 w 3277404"/>
              <a:gd name="connsiteY87" fmla="*/ 1507040 h 2824020"/>
              <a:gd name="connsiteX88" fmla="*/ 148066 w 3277404"/>
              <a:gd name="connsiteY88" fmla="*/ 1469163 h 2824020"/>
              <a:gd name="connsiteX89" fmla="*/ 145770 w 3277404"/>
              <a:gd name="connsiteY89" fmla="*/ 1430138 h 2824020"/>
              <a:gd name="connsiteX90" fmla="*/ 141178 w 3277404"/>
              <a:gd name="connsiteY90" fmla="*/ 1391114 h 2824020"/>
              <a:gd name="connsiteX91" fmla="*/ 135439 w 3277404"/>
              <a:gd name="connsiteY91" fmla="*/ 1352088 h 2824020"/>
              <a:gd name="connsiteX92" fmla="*/ 130848 w 3277404"/>
              <a:gd name="connsiteY92" fmla="*/ 1313064 h 2824020"/>
              <a:gd name="connsiteX93" fmla="*/ 127404 w 3277404"/>
              <a:gd name="connsiteY93" fmla="*/ 1274040 h 2824020"/>
              <a:gd name="connsiteX94" fmla="*/ 128553 w 3277404"/>
              <a:gd name="connsiteY94" fmla="*/ 1237311 h 2824020"/>
              <a:gd name="connsiteX95" fmla="*/ 133144 w 3277404"/>
              <a:gd name="connsiteY95" fmla="*/ 1201730 h 2824020"/>
              <a:gd name="connsiteX96" fmla="*/ 143475 w 3277404"/>
              <a:gd name="connsiteY96" fmla="*/ 1167296 h 2824020"/>
              <a:gd name="connsiteX97" fmla="*/ 158396 w 3277404"/>
              <a:gd name="connsiteY97" fmla="*/ 1138602 h 2824020"/>
              <a:gd name="connsiteX98" fmla="*/ 177907 w 3277404"/>
              <a:gd name="connsiteY98" fmla="*/ 1111055 h 2824020"/>
              <a:gd name="connsiteX99" fmla="*/ 200863 w 3277404"/>
              <a:gd name="connsiteY99" fmla="*/ 1086951 h 2824020"/>
              <a:gd name="connsiteX100" fmla="*/ 227262 w 3277404"/>
              <a:gd name="connsiteY100" fmla="*/ 1062848 h 2824020"/>
              <a:gd name="connsiteX101" fmla="*/ 254810 w 3277404"/>
              <a:gd name="connsiteY101" fmla="*/ 1041039 h 2824020"/>
              <a:gd name="connsiteX102" fmla="*/ 283504 w 3277404"/>
              <a:gd name="connsiteY102" fmla="*/ 1019231 h 2824020"/>
              <a:gd name="connsiteX103" fmla="*/ 312198 w 3277404"/>
              <a:gd name="connsiteY103" fmla="*/ 997424 h 2824020"/>
              <a:gd name="connsiteX104" fmla="*/ 340893 w 3277404"/>
              <a:gd name="connsiteY104" fmla="*/ 975616 h 2824020"/>
              <a:gd name="connsiteX105" fmla="*/ 367292 w 3277404"/>
              <a:gd name="connsiteY105" fmla="*/ 952661 h 2824020"/>
              <a:gd name="connsiteX106" fmla="*/ 390249 w 3277404"/>
              <a:gd name="connsiteY106" fmla="*/ 926262 h 2824020"/>
              <a:gd name="connsiteX107" fmla="*/ 410908 w 3277404"/>
              <a:gd name="connsiteY107" fmla="*/ 901010 h 2824020"/>
              <a:gd name="connsiteX108" fmla="*/ 426977 w 3277404"/>
              <a:gd name="connsiteY108" fmla="*/ 872316 h 2824020"/>
              <a:gd name="connsiteX109" fmla="*/ 440751 w 3277404"/>
              <a:gd name="connsiteY109" fmla="*/ 841326 h 2824020"/>
              <a:gd name="connsiteX110" fmla="*/ 452229 w 3277404"/>
              <a:gd name="connsiteY110" fmla="*/ 808040 h 2824020"/>
              <a:gd name="connsiteX111" fmla="*/ 462559 w 3277404"/>
              <a:gd name="connsiteY111" fmla="*/ 773605 h 2824020"/>
              <a:gd name="connsiteX112" fmla="*/ 471742 w 3277404"/>
              <a:gd name="connsiteY112" fmla="*/ 739172 h 2824020"/>
              <a:gd name="connsiteX113" fmla="*/ 480924 w 3277404"/>
              <a:gd name="connsiteY113" fmla="*/ 703591 h 2824020"/>
              <a:gd name="connsiteX114" fmla="*/ 491254 w 3277404"/>
              <a:gd name="connsiteY114" fmla="*/ 670306 h 2824020"/>
              <a:gd name="connsiteX115" fmla="*/ 502732 w 3277404"/>
              <a:gd name="connsiteY115" fmla="*/ 637019 h 2824020"/>
              <a:gd name="connsiteX116" fmla="*/ 516506 w 3277404"/>
              <a:gd name="connsiteY116" fmla="*/ 606030 h 2824020"/>
              <a:gd name="connsiteX117" fmla="*/ 533722 w 3277404"/>
              <a:gd name="connsiteY117" fmla="*/ 578483 h 2824020"/>
              <a:gd name="connsiteX118" fmla="*/ 554381 w 3277404"/>
              <a:gd name="connsiteY118" fmla="*/ 553232 h 2824020"/>
              <a:gd name="connsiteX119" fmla="*/ 579633 w 3277404"/>
              <a:gd name="connsiteY119" fmla="*/ 532572 h 2824020"/>
              <a:gd name="connsiteX120" fmla="*/ 607181 w 3277404"/>
              <a:gd name="connsiteY120" fmla="*/ 515355 h 2824020"/>
              <a:gd name="connsiteX121" fmla="*/ 638170 w 3277404"/>
              <a:gd name="connsiteY121" fmla="*/ 501581 h 2824020"/>
              <a:gd name="connsiteX122" fmla="*/ 671457 w 3277404"/>
              <a:gd name="connsiteY122" fmla="*/ 490104 h 2824020"/>
              <a:gd name="connsiteX123" fmla="*/ 704742 w 3277404"/>
              <a:gd name="connsiteY123" fmla="*/ 479774 h 2824020"/>
              <a:gd name="connsiteX124" fmla="*/ 740324 w 3277404"/>
              <a:gd name="connsiteY124" fmla="*/ 470591 h 2824020"/>
              <a:gd name="connsiteX125" fmla="*/ 774756 w 3277404"/>
              <a:gd name="connsiteY125" fmla="*/ 461408 h 2824020"/>
              <a:gd name="connsiteX126" fmla="*/ 809191 w 3277404"/>
              <a:gd name="connsiteY126" fmla="*/ 451079 h 2824020"/>
              <a:gd name="connsiteX127" fmla="*/ 842476 w 3277404"/>
              <a:gd name="connsiteY127" fmla="*/ 439601 h 2824020"/>
              <a:gd name="connsiteX128" fmla="*/ 873466 w 3277404"/>
              <a:gd name="connsiteY128" fmla="*/ 425827 h 2824020"/>
              <a:gd name="connsiteX129" fmla="*/ 902161 w 3277404"/>
              <a:gd name="connsiteY129" fmla="*/ 409759 h 2824020"/>
              <a:gd name="connsiteX130" fmla="*/ 927412 w 3277404"/>
              <a:gd name="connsiteY130" fmla="*/ 389099 h 2824020"/>
              <a:gd name="connsiteX131" fmla="*/ 953812 w 3277404"/>
              <a:gd name="connsiteY131" fmla="*/ 366142 h 2824020"/>
              <a:gd name="connsiteX132" fmla="*/ 976768 w 3277404"/>
              <a:gd name="connsiteY132" fmla="*/ 339744 h 2824020"/>
              <a:gd name="connsiteX133" fmla="*/ 998576 w 3277404"/>
              <a:gd name="connsiteY133" fmla="*/ 312197 h 2824020"/>
              <a:gd name="connsiteX134" fmla="*/ 1020384 w 3277404"/>
              <a:gd name="connsiteY134" fmla="*/ 283503 h 2824020"/>
              <a:gd name="connsiteX135" fmla="*/ 1042191 w 3277404"/>
              <a:gd name="connsiteY135" fmla="*/ 254808 h 2824020"/>
              <a:gd name="connsiteX136" fmla="*/ 1063999 w 3277404"/>
              <a:gd name="connsiteY136" fmla="*/ 227261 h 2824020"/>
              <a:gd name="connsiteX137" fmla="*/ 1088104 w 3277404"/>
              <a:gd name="connsiteY137" fmla="*/ 200862 h 2824020"/>
              <a:gd name="connsiteX138" fmla="*/ 1112206 w 3277404"/>
              <a:gd name="connsiteY138" fmla="*/ 177907 h 2824020"/>
              <a:gd name="connsiteX139" fmla="*/ 1139754 w 3277404"/>
              <a:gd name="connsiteY139" fmla="*/ 158394 h 2824020"/>
              <a:gd name="connsiteX140" fmla="*/ 1168448 w 3277404"/>
              <a:gd name="connsiteY140" fmla="*/ 143473 h 2824020"/>
              <a:gd name="connsiteX141" fmla="*/ 1202883 w 3277404"/>
              <a:gd name="connsiteY141" fmla="*/ 133143 h 2824020"/>
              <a:gd name="connsiteX142" fmla="*/ 1238464 w 3277404"/>
              <a:gd name="connsiteY142" fmla="*/ 128552 h 2824020"/>
              <a:gd name="connsiteX143" fmla="*/ 1275192 w 3277404"/>
              <a:gd name="connsiteY143" fmla="*/ 127404 h 2824020"/>
              <a:gd name="connsiteX144" fmla="*/ 1314216 w 3277404"/>
              <a:gd name="connsiteY144" fmla="*/ 130848 h 2824020"/>
              <a:gd name="connsiteX145" fmla="*/ 1353242 w 3277404"/>
              <a:gd name="connsiteY145" fmla="*/ 135439 h 2824020"/>
              <a:gd name="connsiteX146" fmla="*/ 1392267 w 3277404"/>
              <a:gd name="connsiteY146" fmla="*/ 141178 h 2824020"/>
              <a:gd name="connsiteX147" fmla="*/ 1431291 w 3277404"/>
              <a:gd name="connsiteY147" fmla="*/ 145769 h 2824020"/>
              <a:gd name="connsiteX148" fmla="*/ 1470316 w 3277404"/>
              <a:gd name="connsiteY148" fmla="*/ 148064 h 2824020"/>
              <a:gd name="connsiteX149" fmla="*/ 1508194 w 3277404"/>
              <a:gd name="connsiteY149" fmla="*/ 148064 h 2824020"/>
              <a:gd name="connsiteX150" fmla="*/ 1543776 w 3277404"/>
              <a:gd name="connsiteY150" fmla="*/ 143473 h 2824020"/>
              <a:gd name="connsiteX151" fmla="*/ 1579357 w 3277404"/>
              <a:gd name="connsiteY151" fmla="*/ 134290 h 2824020"/>
              <a:gd name="connsiteX152" fmla="*/ 1613790 w 3277404"/>
              <a:gd name="connsiteY152" fmla="*/ 120518 h 2824020"/>
              <a:gd name="connsiteX153" fmla="*/ 1648223 w 3277404"/>
              <a:gd name="connsiteY153" fmla="*/ 102152 h 2824020"/>
              <a:gd name="connsiteX154" fmla="*/ 1682657 w 3277404"/>
              <a:gd name="connsiteY154" fmla="*/ 83788 h 2824020"/>
              <a:gd name="connsiteX155" fmla="*/ 1717090 w 3277404"/>
              <a:gd name="connsiteY155" fmla="*/ 63128 h 2824020"/>
              <a:gd name="connsiteX156" fmla="*/ 1750377 w 3277404"/>
              <a:gd name="connsiteY156" fmla="*/ 43615 h 2824020"/>
              <a:gd name="connsiteX157" fmla="*/ 1785959 w 3277404"/>
              <a:gd name="connsiteY157" fmla="*/ 26399 h 2824020"/>
              <a:gd name="connsiteX158" fmla="*/ 1820392 w 3277404"/>
              <a:gd name="connsiteY158" fmla="*/ 12625 h 2824020"/>
              <a:gd name="connsiteX159" fmla="*/ 1855973 w 3277404"/>
              <a:gd name="connsiteY159" fmla="*/ 3443 h 2824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</a:cxnLst>
            <a:rect l="l" t="t" r="r" b="b"/>
            <a:pathLst>
              <a:path w="3277404" h="2824020">
                <a:moveTo>
                  <a:pt x="1892703" y="0"/>
                </a:moveTo>
                <a:lnTo>
                  <a:pt x="1929431" y="3443"/>
                </a:lnTo>
                <a:lnTo>
                  <a:pt x="1965012" y="12625"/>
                </a:lnTo>
                <a:lnTo>
                  <a:pt x="1999447" y="26399"/>
                </a:lnTo>
                <a:lnTo>
                  <a:pt x="2035027" y="43615"/>
                </a:lnTo>
                <a:lnTo>
                  <a:pt x="2068314" y="63128"/>
                </a:lnTo>
                <a:lnTo>
                  <a:pt x="2102748" y="83788"/>
                </a:lnTo>
                <a:lnTo>
                  <a:pt x="2137181" y="102152"/>
                </a:lnTo>
                <a:lnTo>
                  <a:pt x="2171614" y="120518"/>
                </a:lnTo>
                <a:lnTo>
                  <a:pt x="2204900" y="134290"/>
                </a:lnTo>
                <a:lnTo>
                  <a:pt x="2241630" y="143473"/>
                </a:lnTo>
                <a:lnTo>
                  <a:pt x="2277210" y="148064"/>
                </a:lnTo>
                <a:lnTo>
                  <a:pt x="2315087" y="148064"/>
                </a:lnTo>
                <a:lnTo>
                  <a:pt x="2354112" y="145769"/>
                </a:lnTo>
                <a:lnTo>
                  <a:pt x="2393137" y="141178"/>
                </a:lnTo>
                <a:lnTo>
                  <a:pt x="2432162" y="135439"/>
                </a:lnTo>
                <a:lnTo>
                  <a:pt x="2471186" y="130848"/>
                </a:lnTo>
                <a:lnTo>
                  <a:pt x="2510212" y="127404"/>
                </a:lnTo>
                <a:lnTo>
                  <a:pt x="2546940" y="128552"/>
                </a:lnTo>
                <a:lnTo>
                  <a:pt x="2582522" y="133143"/>
                </a:lnTo>
                <a:lnTo>
                  <a:pt x="2616956" y="143473"/>
                </a:lnTo>
                <a:lnTo>
                  <a:pt x="2645651" y="158394"/>
                </a:lnTo>
                <a:lnTo>
                  <a:pt x="2673197" y="177907"/>
                </a:lnTo>
                <a:lnTo>
                  <a:pt x="2697301" y="200862"/>
                </a:lnTo>
                <a:lnTo>
                  <a:pt x="2721405" y="227261"/>
                </a:lnTo>
                <a:lnTo>
                  <a:pt x="2743213" y="254808"/>
                </a:lnTo>
                <a:lnTo>
                  <a:pt x="2765020" y="283503"/>
                </a:lnTo>
                <a:lnTo>
                  <a:pt x="2786829" y="312197"/>
                </a:lnTo>
                <a:lnTo>
                  <a:pt x="2808636" y="339744"/>
                </a:lnTo>
                <a:lnTo>
                  <a:pt x="2831593" y="366142"/>
                </a:lnTo>
                <a:lnTo>
                  <a:pt x="2857992" y="389099"/>
                </a:lnTo>
                <a:lnTo>
                  <a:pt x="2883244" y="409759"/>
                </a:lnTo>
                <a:lnTo>
                  <a:pt x="2911938" y="425827"/>
                </a:lnTo>
                <a:lnTo>
                  <a:pt x="2942928" y="439601"/>
                </a:lnTo>
                <a:lnTo>
                  <a:pt x="2976213" y="451079"/>
                </a:lnTo>
                <a:lnTo>
                  <a:pt x="3010646" y="461408"/>
                </a:lnTo>
                <a:lnTo>
                  <a:pt x="3045081" y="470591"/>
                </a:lnTo>
                <a:lnTo>
                  <a:pt x="3080662" y="479774"/>
                </a:lnTo>
                <a:lnTo>
                  <a:pt x="3113948" y="490104"/>
                </a:lnTo>
                <a:lnTo>
                  <a:pt x="3147233" y="501581"/>
                </a:lnTo>
                <a:lnTo>
                  <a:pt x="3178224" y="515355"/>
                </a:lnTo>
                <a:lnTo>
                  <a:pt x="3205771" y="532572"/>
                </a:lnTo>
                <a:lnTo>
                  <a:pt x="3231023" y="553232"/>
                </a:lnTo>
                <a:lnTo>
                  <a:pt x="3251682" y="578483"/>
                </a:lnTo>
                <a:lnTo>
                  <a:pt x="3268900" y="606030"/>
                </a:lnTo>
                <a:lnTo>
                  <a:pt x="3277404" y="625165"/>
                </a:lnTo>
                <a:lnTo>
                  <a:pt x="3277404" y="2824020"/>
                </a:lnTo>
                <a:lnTo>
                  <a:pt x="362557" y="2824020"/>
                </a:lnTo>
                <a:lnTo>
                  <a:pt x="340893" y="2805182"/>
                </a:lnTo>
                <a:lnTo>
                  <a:pt x="312198" y="2783375"/>
                </a:lnTo>
                <a:lnTo>
                  <a:pt x="283504" y="2761567"/>
                </a:lnTo>
                <a:lnTo>
                  <a:pt x="254810" y="2739759"/>
                </a:lnTo>
                <a:lnTo>
                  <a:pt x="227262" y="2717951"/>
                </a:lnTo>
                <a:lnTo>
                  <a:pt x="200863" y="2693848"/>
                </a:lnTo>
                <a:lnTo>
                  <a:pt x="177907" y="2669745"/>
                </a:lnTo>
                <a:lnTo>
                  <a:pt x="158396" y="2642197"/>
                </a:lnTo>
                <a:lnTo>
                  <a:pt x="143475" y="2613503"/>
                </a:lnTo>
                <a:lnTo>
                  <a:pt x="133144" y="2579070"/>
                </a:lnTo>
                <a:lnTo>
                  <a:pt x="128553" y="2543489"/>
                </a:lnTo>
                <a:lnTo>
                  <a:pt x="127404" y="2506758"/>
                </a:lnTo>
                <a:lnTo>
                  <a:pt x="130848" y="2467734"/>
                </a:lnTo>
                <a:lnTo>
                  <a:pt x="135439" y="2428710"/>
                </a:lnTo>
                <a:lnTo>
                  <a:pt x="141178" y="2389685"/>
                </a:lnTo>
                <a:lnTo>
                  <a:pt x="145770" y="2350660"/>
                </a:lnTo>
                <a:lnTo>
                  <a:pt x="148066" y="2311636"/>
                </a:lnTo>
                <a:lnTo>
                  <a:pt x="148066" y="2273758"/>
                </a:lnTo>
                <a:lnTo>
                  <a:pt x="143475" y="2238178"/>
                </a:lnTo>
                <a:lnTo>
                  <a:pt x="134292" y="2202597"/>
                </a:lnTo>
                <a:lnTo>
                  <a:pt x="120518" y="2169310"/>
                </a:lnTo>
                <a:lnTo>
                  <a:pt x="103302" y="2134877"/>
                </a:lnTo>
                <a:lnTo>
                  <a:pt x="83788" y="2100445"/>
                </a:lnTo>
                <a:lnTo>
                  <a:pt x="63129" y="2066010"/>
                </a:lnTo>
                <a:lnTo>
                  <a:pt x="43617" y="2032724"/>
                </a:lnTo>
                <a:lnTo>
                  <a:pt x="26399" y="1997144"/>
                </a:lnTo>
                <a:lnTo>
                  <a:pt x="12627" y="1962709"/>
                </a:lnTo>
                <a:lnTo>
                  <a:pt x="3444" y="1927128"/>
                </a:lnTo>
                <a:lnTo>
                  <a:pt x="0" y="1890399"/>
                </a:lnTo>
                <a:lnTo>
                  <a:pt x="3444" y="1853671"/>
                </a:lnTo>
                <a:lnTo>
                  <a:pt x="12627" y="1818089"/>
                </a:lnTo>
                <a:lnTo>
                  <a:pt x="26399" y="1783655"/>
                </a:lnTo>
                <a:lnTo>
                  <a:pt x="43617" y="1748075"/>
                </a:lnTo>
                <a:lnTo>
                  <a:pt x="63129" y="1714788"/>
                </a:lnTo>
                <a:lnTo>
                  <a:pt x="83788" y="1680356"/>
                </a:lnTo>
                <a:lnTo>
                  <a:pt x="103302" y="1645921"/>
                </a:lnTo>
                <a:lnTo>
                  <a:pt x="120518" y="1611488"/>
                </a:lnTo>
                <a:lnTo>
                  <a:pt x="134292" y="1578202"/>
                </a:lnTo>
                <a:lnTo>
                  <a:pt x="143475" y="1542620"/>
                </a:lnTo>
                <a:lnTo>
                  <a:pt x="148066" y="1507040"/>
                </a:lnTo>
                <a:lnTo>
                  <a:pt x="148066" y="1469163"/>
                </a:lnTo>
                <a:lnTo>
                  <a:pt x="145770" y="1430138"/>
                </a:lnTo>
                <a:lnTo>
                  <a:pt x="141178" y="1391114"/>
                </a:lnTo>
                <a:lnTo>
                  <a:pt x="135439" y="1352088"/>
                </a:lnTo>
                <a:lnTo>
                  <a:pt x="130848" y="1313064"/>
                </a:lnTo>
                <a:lnTo>
                  <a:pt x="127404" y="1274040"/>
                </a:lnTo>
                <a:lnTo>
                  <a:pt x="128553" y="1237311"/>
                </a:lnTo>
                <a:lnTo>
                  <a:pt x="133144" y="1201730"/>
                </a:lnTo>
                <a:lnTo>
                  <a:pt x="143475" y="1167296"/>
                </a:lnTo>
                <a:lnTo>
                  <a:pt x="158396" y="1138602"/>
                </a:lnTo>
                <a:lnTo>
                  <a:pt x="177907" y="1111055"/>
                </a:lnTo>
                <a:lnTo>
                  <a:pt x="200863" y="1086951"/>
                </a:lnTo>
                <a:lnTo>
                  <a:pt x="227262" y="1062848"/>
                </a:lnTo>
                <a:lnTo>
                  <a:pt x="254810" y="1041039"/>
                </a:lnTo>
                <a:lnTo>
                  <a:pt x="283504" y="1019231"/>
                </a:lnTo>
                <a:lnTo>
                  <a:pt x="312198" y="997424"/>
                </a:lnTo>
                <a:lnTo>
                  <a:pt x="340893" y="975616"/>
                </a:lnTo>
                <a:lnTo>
                  <a:pt x="367292" y="952661"/>
                </a:lnTo>
                <a:lnTo>
                  <a:pt x="390249" y="926262"/>
                </a:lnTo>
                <a:lnTo>
                  <a:pt x="410908" y="901010"/>
                </a:lnTo>
                <a:lnTo>
                  <a:pt x="426977" y="872316"/>
                </a:lnTo>
                <a:lnTo>
                  <a:pt x="440751" y="841326"/>
                </a:lnTo>
                <a:lnTo>
                  <a:pt x="452229" y="808040"/>
                </a:lnTo>
                <a:lnTo>
                  <a:pt x="462559" y="773605"/>
                </a:lnTo>
                <a:lnTo>
                  <a:pt x="471742" y="739172"/>
                </a:lnTo>
                <a:lnTo>
                  <a:pt x="480924" y="703591"/>
                </a:lnTo>
                <a:lnTo>
                  <a:pt x="491254" y="670306"/>
                </a:lnTo>
                <a:lnTo>
                  <a:pt x="502732" y="637019"/>
                </a:lnTo>
                <a:lnTo>
                  <a:pt x="516506" y="606030"/>
                </a:lnTo>
                <a:lnTo>
                  <a:pt x="533722" y="578483"/>
                </a:lnTo>
                <a:lnTo>
                  <a:pt x="554381" y="553232"/>
                </a:lnTo>
                <a:lnTo>
                  <a:pt x="579633" y="532572"/>
                </a:lnTo>
                <a:lnTo>
                  <a:pt x="607181" y="515355"/>
                </a:lnTo>
                <a:lnTo>
                  <a:pt x="638170" y="501581"/>
                </a:lnTo>
                <a:lnTo>
                  <a:pt x="671457" y="490104"/>
                </a:lnTo>
                <a:lnTo>
                  <a:pt x="704742" y="479774"/>
                </a:lnTo>
                <a:lnTo>
                  <a:pt x="740324" y="470591"/>
                </a:lnTo>
                <a:lnTo>
                  <a:pt x="774756" y="461408"/>
                </a:lnTo>
                <a:lnTo>
                  <a:pt x="809191" y="451079"/>
                </a:lnTo>
                <a:lnTo>
                  <a:pt x="842476" y="439601"/>
                </a:lnTo>
                <a:lnTo>
                  <a:pt x="873466" y="425827"/>
                </a:lnTo>
                <a:lnTo>
                  <a:pt x="902161" y="409759"/>
                </a:lnTo>
                <a:lnTo>
                  <a:pt x="927412" y="389099"/>
                </a:lnTo>
                <a:lnTo>
                  <a:pt x="953812" y="366142"/>
                </a:lnTo>
                <a:lnTo>
                  <a:pt x="976768" y="339744"/>
                </a:lnTo>
                <a:lnTo>
                  <a:pt x="998576" y="312197"/>
                </a:lnTo>
                <a:lnTo>
                  <a:pt x="1020384" y="283503"/>
                </a:lnTo>
                <a:lnTo>
                  <a:pt x="1042191" y="254808"/>
                </a:lnTo>
                <a:lnTo>
                  <a:pt x="1063999" y="227261"/>
                </a:lnTo>
                <a:lnTo>
                  <a:pt x="1088104" y="200862"/>
                </a:lnTo>
                <a:lnTo>
                  <a:pt x="1112206" y="177907"/>
                </a:lnTo>
                <a:lnTo>
                  <a:pt x="1139754" y="158394"/>
                </a:lnTo>
                <a:lnTo>
                  <a:pt x="1168448" y="143473"/>
                </a:lnTo>
                <a:lnTo>
                  <a:pt x="1202883" y="133143"/>
                </a:lnTo>
                <a:lnTo>
                  <a:pt x="1238464" y="128552"/>
                </a:lnTo>
                <a:lnTo>
                  <a:pt x="1275192" y="127404"/>
                </a:lnTo>
                <a:lnTo>
                  <a:pt x="1314216" y="130848"/>
                </a:lnTo>
                <a:lnTo>
                  <a:pt x="1353242" y="135439"/>
                </a:lnTo>
                <a:lnTo>
                  <a:pt x="1392267" y="141178"/>
                </a:lnTo>
                <a:lnTo>
                  <a:pt x="1431291" y="145769"/>
                </a:lnTo>
                <a:lnTo>
                  <a:pt x="1470316" y="148064"/>
                </a:lnTo>
                <a:lnTo>
                  <a:pt x="1508194" y="148064"/>
                </a:lnTo>
                <a:lnTo>
                  <a:pt x="1543776" y="143473"/>
                </a:lnTo>
                <a:lnTo>
                  <a:pt x="1579357" y="134290"/>
                </a:lnTo>
                <a:lnTo>
                  <a:pt x="1613790" y="120518"/>
                </a:lnTo>
                <a:lnTo>
                  <a:pt x="1648223" y="102152"/>
                </a:lnTo>
                <a:lnTo>
                  <a:pt x="1682657" y="83788"/>
                </a:lnTo>
                <a:lnTo>
                  <a:pt x="1717090" y="63128"/>
                </a:lnTo>
                <a:lnTo>
                  <a:pt x="1750377" y="43615"/>
                </a:lnTo>
                <a:lnTo>
                  <a:pt x="1785959" y="26399"/>
                </a:lnTo>
                <a:lnTo>
                  <a:pt x="1820392" y="12625"/>
                </a:lnTo>
                <a:lnTo>
                  <a:pt x="1855973" y="34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01A03D-38DB-4D44-BF0A-CCE69793E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661" y="390866"/>
            <a:ext cx="3359229" cy="212471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8DF08DE-7E95-4F53-9E27-E5D673D83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0727" y="4768664"/>
            <a:ext cx="2437329" cy="195795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835F608-3980-43D5-A0C3-C16038CEE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54" y="157019"/>
            <a:ext cx="5259880" cy="2329026"/>
          </a:xfrm>
        </p:spPr>
        <p:txBody>
          <a:bodyPr anchor="ctr">
            <a:normAutofit/>
          </a:bodyPr>
          <a:lstStyle/>
          <a:p>
            <a:r>
              <a:rPr lang="es-ES" sz="4800" dirty="0"/>
              <a:t>Logros y 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9AE36B-3242-4A6A-B131-3D395F66B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5" y="2327564"/>
            <a:ext cx="5582469" cy="4230254"/>
          </a:xfrm>
        </p:spPr>
        <p:txBody>
          <a:bodyPr anchor="t">
            <a:normAutofit fontScale="77500" lnSpcReduction="20000"/>
          </a:bodyPr>
          <a:lstStyle/>
          <a:p>
            <a:pPr marL="0" indent="0" algn="just">
              <a:buNone/>
            </a:pPr>
            <a:r>
              <a:rPr lang="es-ES" sz="1800" u="sng" dirty="0">
                <a:solidFill>
                  <a:schemeClr val="tx1"/>
                </a:solidFill>
              </a:rPr>
              <a:t>Logros: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Desarrollo de un juego arcade basado en el formato TD (Tower </a:t>
            </a:r>
            <a:r>
              <a:rPr lang="es-ES" sz="1800" dirty="0" err="1">
                <a:solidFill>
                  <a:schemeClr val="tx1"/>
                </a:solidFill>
              </a:rPr>
              <a:t>Defence</a:t>
            </a:r>
            <a:r>
              <a:rPr lang="es-ES" sz="1800" dirty="0">
                <a:solidFill>
                  <a:schemeClr val="tx1"/>
                </a:solidFill>
              </a:rPr>
              <a:t>).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Creación de una GUI propia.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Creación propia de personajes (basada en contenido mitológico) y de torres.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Banda sonora totalmente original.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(Aquí poner algo en relación con la programación?)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Desarrollo de capacidades de trabajo en equipo y reparto de tareas en función de las aptitudes y capacidades de cada miembro del grupo.</a:t>
            </a:r>
          </a:p>
          <a:p>
            <a:pPr marL="0" indent="0" algn="just">
              <a:buNone/>
            </a:pPr>
            <a:r>
              <a:rPr lang="es-ES" sz="1800" u="sng" dirty="0">
                <a:solidFill>
                  <a:schemeClr val="tx1"/>
                </a:solidFill>
              </a:rPr>
              <a:t>Conclusiones: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El desarrollo de un videojuego es un trabajo de equipo complicado y difícil de gestionar.</a:t>
            </a:r>
          </a:p>
          <a:p>
            <a:pPr algn="just"/>
            <a:r>
              <a:rPr lang="es-ES" sz="1800" dirty="0">
                <a:solidFill>
                  <a:schemeClr val="tx1"/>
                </a:solidFill>
              </a:rPr>
              <a:t>Pese a ello, al ser un trabajo multidisciplinar, resulta un proceso de trabajo muy enriquecedor ya que supone el punto de encuentro de muchas disciplinas teóricas, técnicas y artísticas.</a:t>
            </a:r>
          </a:p>
          <a:p>
            <a:endParaRPr lang="es-E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321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TM10001106[[fn=Distintivo]]</Template>
  <TotalTime>86</TotalTime>
  <Words>261</Words>
  <Application>Microsoft Office PowerPoint</Application>
  <PresentationFormat>Panorámica</PresentationFormat>
  <Paragraphs>41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Impact</vt:lpstr>
      <vt:lpstr>Badge</vt:lpstr>
      <vt:lpstr>Gods vs Titans</vt:lpstr>
      <vt:lpstr>Presentación</vt:lpstr>
      <vt:lpstr>Inspiraciones</vt:lpstr>
      <vt:lpstr>Objetivos</vt:lpstr>
      <vt:lpstr>Programación</vt:lpstr>
      <vt:lpstr>DISEño</vt:lpstr>
      <vt:lpstr>Logros y 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Gods vs Titans</dc:title>
  <dc:creator>Gutiérrez Carbajo Guillermo José</dc:creator>
  <cp:lastModifiedBy>Uni</cp:lastModifiedBy>
  <cp:revision>8</cp:revision>
  <dcterms:created xsi:type="dcterms:W3CDTF">2018-05-08T18:52:47Z</dcterms:created>
  <dcterms:modified xsi:type="dcterms:W3CDTF">2018-05-10T10:48:45Z</dcterms:modified>
</cp:coreProperties>
</file>

<file path=docProps/thumbnail.jpeg>
</file>